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69C55-9C87-0658-87E5-012EDDE28A31}" v="53" dt="2021-12-21T15:13:53.812"/>
    <p1510:client id="{59931C11-B025-061B-9EC6-A5250D8AF53B}" v="61" dt="2021-12-21T15:17:12.090"/>
    <p1510:client id="{CDF08844-6D4B-ADF0-772C-0039D9EB424B}" v="1" dt="2021-12-21T14:48:21.845"/>
    <p1510:client id="{CEE9A2E3-80A2-453E-518A-A817ACAA1A2D}" v="29" dt="2021-12-21T15:04:27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Brennan" userId="S::wlcolette.brennan@glow.sch.uk::a9993c4b-de43-4088-8cb4-5c7886b55dec" providerId="AD" clId="Web-{59931C11-B025-061B-9EC6-A5250D8AF53B}"/>
    <pc:docChg chg="addSld modSld addMainMaster delMainMaster">
      <pc:chgData name="Mrs Brennan" userId="S::wlcolette.brennan@glow.sch.uk::a9993c4b-de43-4088-8cb4-5c7886b55dec" providerId="AD" clId="Web-{59931C11-B025-061B-9EC6-A5250D8AF53B}" dt="2021-12-21T15:17:12.090" v="67"/>
      <pc:docMkLst>
        <pc:docMk/>
      </pc:docMkLst>
      <pc:sldChg chg="addSp modSp mod setBg modClrScheme addAnim chgLayout">
        <pc:chgData name="Mrs Brennan" userId="S::wlcolette.brennan@glow.sch.uk::a9993c4b-de43-4088-8cb4-5c7886b55dec" providerId="AD" clId="Web-{59931C11-B025-061B-9EC6-A5250D8AF53B}" dt="2021-12-21T15:15:10.837" v="3"/>
        <pc:sldMkLst>
          <pc:docMk/>
          <pc:sldMk cId="1845629851" sldId="256"/>
        </pc:sldMkLst>
        <pc:spChg chg="mod or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2" creationId="{00000000-0000-0000-0000-000000000000}"/>
          </ac:spMkLst>
        </pc:spChg>
        <pc:spChg chg="mod or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3" creationId="{00000000-0000-0000-0000-000000000000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8" creationId="{88294908-8B00-4F58-BBBA-20F71A40AA9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10" creationId="{4364C879-1404-4203-8E9D-CC5DE0A621A2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12" creationId="{84617302-4B0D-4351-A6BB-6F0930D943AC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14" creationId="{DA2C7802-C2E0-4218-8F89-8DD7CCD2CD1C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16" creationId="{A6D7111A-21E5-4EE9-8A78-10E5530F011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18" creationId="{A3969E80-A77B-49FC-9122-D89AFD5EE11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20" creationId="{1849CA57-76BD-4CF2-80BA-D7A46A01B7B1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22" creationId="{35E9085E-E730-4768-83D4-6CB7E989715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24" creationId="{973272FE-A474-4CAE-8CA2-BCC8B476C3F4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26" creationId="{E07981EA-05A6-437C-88D7-B377B92B031D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0.837" v="2"/>
          <ac:spMkLst>
            <pc:docMk/>
            <pc:sldMk cId="1845629851" sldId="256"/>
            <ac:spMk id="28" creationId="{15E3C750-986E-4769-B1AE-49289FBEE757}"/>
          </ac:spMkLst>
        </pc:spChg>
      </pc:sldChg>
      <pc:sldChg chg="addSp modSp mod setBg modClrScheme chgLayout">
        <pc:chgData name="Mrs Brennan" userId="S::wlcolette.brennan@glow.sch.uk::a9993c4b-de43-4088-8cb4-5c7886b55dec" providerId="AD" clId="Web-{59931C11-B025-061B-9EC6-A5250D8AF53B}" dt="2021-12-21T15:15:18.338" v="4"/>
        <pc:sldMkLst>
          <pc:docMk/>
          <pc:sldMk cId="2213794645" sldId="257"/>
        </pc:sldMkLst>
        <pc:spChg chg="mod ord">
          <ac:chgData name="Mrs Brennan" userId="S::wlcolette.brennan@glow.sch.uk::a9993c4b-de43-4088-8cb4-5c7886b55dec" providerId="AD" clId="Web-{59931C11-B025-061B-9EC6-A5250D8AF53B}" dt="2021-12-21T15:15:18.338" v="4"/>
          <ac:spMkLst>
            <pc:docMk/>
            <pc:sldMk cId="2213794645" sldId="257"/>
            <ac:spMk id="2" creationId="{00000000-0000-0000-0000-000000000000}"/>
          </ac:spMkLst>
        </pc:spChg>
        <pc:spChg chg="mod ord">
          <ac:chgData name="Mrs Brennan" userId="S::wlcolette.brennan@glow.sch.uk::a9993c4b-de43-4088-8cb4-5c7886b55dec" providerId="AD" clId="Web-{59931C11-B025-061B-9EC6-A5250D8AF53B}" dt="2021-12-21T15:15:18.338" v="4"/>
          <ac:spMkLst>
            <pc:docMk/>
            <pc:sldMk cId="2213794645" sldId="257"/>
            <ac:spMk id="3" creationId="{00000000-0000-0000-0000-000000000000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8.338" v="4"/>
          <ac:spMkLst>
            <pc:docMk/>
            <pc:sldMk cId="2213794645" sldId="257"/>
            <ac:spMk id="8" creationId="{2B566528-1B12-4246-9431-5C2D7D08116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8.338" v="4"/>
          <ac:spMkLst>
            <pc:docMk/>
            <pc:sldMk cId="2213794645" sldId="257"/>
            <ac:spMk id="10" creationId="{2E80C965-DB6D-4F81-9E9E-B027384D0BD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8.338" v="4"/>
          <ac:spMkLst>
            <pc:docMk/>
            <pc:sldMk cId="2213794645" sldId="257"/>
            <ac:spMk id="12" creationId="{A580F890-B085-4E95-96AA-55AEBEC5CE6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8.338" v="4"/>
          <ac:spMkLst>
            <pc:docMk/>
            <pc:sldMk cId="2213794645" sldId="257"/>
            <ac:spMk id="14" creationId="{D3F51FEB-38FB-4F6C-9F7B-2F2AFAB6546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18.338" v="4"/>
          <ac:spMkLst>
            <pc:docMk/>
            <pc:sldMk cId="2213794645" sldId="257"/>
            <ac:spMk id="16" creationId="{1E547BA6-BAE0-43BB-A7CA-60F69CE252F0}"/>
          </ac:spMkLst>
        </pc:spChg>
      </pc:sldChg>
      <pc:sldChg chg="addSp modSp mod setBg modClrScheme chgLayout">
        <pc:chgData name="Mrs Brennan" userId="S::wlcolette.brennan@glow.sch.uk::a9993c4b-de43-4088-8cb4-5c7886b55dec" providerId="AD" clId="Web-{59931C11-B025-061B-9EC6-A5250D8AF53B}" dt="2021-12-21T15:15:23.385" v="5"/>
        <pc:sldMkLst>
          <pc:docMk/>
          <pc:sldMk cId="3441410824" sldId="258"/>
        </pc:sldMkLst>
        <pc:spChg chg="mod ord">
          <ac:chgData name="Mrs Brennan" userId="S::wlcolette.brennan@glow.sch.uk::a9993c4b-de43-4088-8cb4-5c7886b55dec" providerId="AD" clId="Web-{59931C11-B025-061B-9EC6-A5250D8AF53B}" dt="2021-12-21T15:15:23.385" v="5"/>
          <ac:spMkLst>
            <pc:docMk/>
            <pc:sldMk cId="3441410824" sldId="258"/>
            <ac:spMk id="2" creationId="{00000000-0000-0000-0000-000000000000}"/>
          </ac:spMkLst>
        </pc:spChg>
        <pc:spChg chg="mod ord">
          <ac:chgData name="Mrs Brennan" userId="S::wlcolette.brennan@glow.sch.uk::a9993c4b-de43-4088-8cb4-5c7886b55dec" providerId="AD" clId="Web-{59931C11-B025-061B-9EC6-A5250D8AF53B}" dt="2021-12-21T15:15:23.385" v="5"/>
          <ac:spMkLst>
            <pc:docMk/>
            <pc:sldMk cId="3441410824" sldId="258"/>
            <ac:spMk id="3" creationId="{00000000-0000-0000-0000-000000000000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3.385" v="5"/>
          <ac:spMkLst>
            <pc:docMk/>
            <pc:sldMk cId="3441410824" sldId="258"/>
            <ac:spMk id="8" creationId="{2B566528-1B12-4246-9431-5C2D7D08116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3.385" v="5"/>
          <ac:spMkLst>
            <pc:docMk/>
            <pc:sldMk cId="3441410824" sldId="258"/>
            <ac:spMk id="10" creationId="{2E80C965-DB6D-4F81-9E9E-B027384D0BD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3.385" v="5"/>
          <ac:spMkLst>
            <pc:docMk/>
            <pc:sldMk cId="3441410824" sldId="258"/>
            <ac:spMk id="12" creationId="{A580F890-B085-4E95-96AA-55AEBEC5CE6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3.385" v="5"/>
          <ac:spMkLst>
            <pc:docMk/>
            <pc:sldMk cId="3441410824" sldId="258"/>
            <ac:spMk id="14" creationId="{D3F51FEB-38FB-4F6C-9F7B-2F2AFAB6546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3.385" v="5"/>
          <ac:spMkLst>
            <pc:docMk/>
            <pc:sldMk cId="3441410824" sldId="258"/>
            <ac:spMk id="16" creationId="{1E547BA6-BAE0-43BB-A7CA-60F69CE252F0}"/>
          </ac:spMkLst>
        </pc:spChg>
      </pc:sldChg>
      <pc:sldChg chg="addSp modSp mod setBg modClrScheme chgLayout">
        <pc:chgData name="Mrs Brennan" userId="S::wlcolette.brennan@glow.sch.uk::a9993c4b-de43-4088-8cb4-5c7886b55dec" providerId="AD" clId="Web-{59931C11-B025-061B-9EC6-A5250D8AF53B}" dt="2021-12-21T15:15:28.729" v="6"/>
        <pc:sldMkLst>
          <pc:docMk/>
          <pc:sldMk cId="1042898563" sldId="259"/>
        </pc:sldMkLst>
        <pc:spChg chg="mod ord">
          <ac:chgData name="Mrs Brennan" userId="S::wlcolette.brennan@glow.sch.uk::a9993c4b-de43-4088-8cb4-5c7886b55dec" providerId="AD" clId="Web-{59931C11-B025-061B-9EC6-A5250D8AF53B}" dt="2021-12-21T15:15:28.729" v="6"/>
          <ac:spMkLst>
            <pc:docMk/>
            <pc:sldMk cId="1042898563" sldId="259"/>
            <ac:spMk id="2" creationId="{00000000-0000-0000-0000-000000000000}"/>
          </ac:spMkLst>
        </pc:spChg>
        <pc:spChg chg="mod ord">
          <ac:chgData name="Mrs Brennan" userId="S::wlcolette.brennan@glow.sch.uk::a9993c4b-de43-4088-8cb4-5c7886b55dec" providerId="AD" clId="Web-{59931C11-B025-061B-9EC6-A5250D8AF53B}" dt="2021-12-21T15:15:28.729" v="6"/>
          <ac:spMkLst>
            <pc:docMk/>
            <pc:sldMk cId="1042898563" sldId="259"/>
            <ac:spMk id="3" creationId="{00000000-0000-0000-0000-000000000000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8.729" v="6"/>
          <ac:spMkLst>
            <pc:docMk/>
            <pc:sldMk cId="1042898563" sldId="259"/>
            <ac:spMk id="8" creationId="{2B566528-1B12-4246-9431-5C2D7D08116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8.729" v="6"/>
          <ac:spMkLst>
            <pc:docMk/>
            <pc:sldMk cId="1042898563" sldId="259"/>
            <ac:spMk id="10" creationId="{2E80C965-DB6D-4F81-9E9E-B027384D0BD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8.729" v="6"/>
          <ac:spMkLst>
            <pc:docMk/>
            <pc:sldMk cId="1042898563" sldId="259"/>
            <ac:spMk id="12" creationId="{A580F890-B085-4E95-96AA-55AEBEC5CE6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8.729" v="6"/>
          <ac:spMkLst>
            <pc:docMk/>
            <pc:sldMk cId="1042898563" sldId="259"/>
            <ac:spMk id="14" creationId="{D3F51FEB-38FB-4F6C-9F7B-2F2AFAB6546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28.729" v="6"/>
          <ac:spMkLst>
            <pc:docMk/>
            <pc:sldMk cId="1042898563" sldId="259"/>
            <ac:spMk id="16" creationId="{1E547BA6-BAE0-43BB-A7CA-60F69CE252F0}"/>
          </ac:spMkLst>
        </pc:spChg>
      </pc:sldChg>
      <pc:sldChg chg="addSp modSp mod setBg modClrScheme chgLayout">
        <pc:chgData name="Mrs Brennan" userId="S::wlcolette.brennan@glow.sch.uk::a9993c4b-de43-4088-8cb4-5c7886b55dec" providerId="AD" clId="Web-{59931C11-B025-061B-9EC6-A5250D8AF53B}" dt="2021-12-21T15:15:35.479" v="7"/>
        <pc:sldMkLst>
          <pc:docMk/>
          <pc:sldMk cId="2964759064" sldId="260"/>
        </pc:sldMkLst>
        <pc:spChg chg="mod ord">
          <ac:chgData name="Mrs Brennan" userId="S::wlcolette.brennan@glow.sch.uk::a9993c4b-de43-4088-8cb4-5c7886b55dec" providerId="AD" clId="Web-{59931C11-B025-061B-9EC6-A5250D8AF53B}" dt="2021-12-21T15:15:35.479" v="7"/>
          <ac:spMkLst>
            <pc:docMk/>
            <pc:sldMk cId="2964759064" sldId="260"/>
            <ac:spMk id="2" creationId="{00000000-0000-0000-0000-000000000000}"/>
          </ac:spMkLst>
        </pc:spChg>
        <pc:spChg chg="mod ord">
          <ac:chgData name="Mrs Brennan" userId="S::wlcolette.brennan@glow.sch.uk::a9993c4b-de43-4088-8cb4-5c7886b55dec" providerId="AD" clId="Web-{59931C11-B025-061B-9EC6-A5250D8AF53B}" dt="2021-12-21T15:15:35.479" v="7"/>
          <ac:spMkLst>
            <pc:docMk/>
            <pc:sldMk cId="2964759064" sldId="260"/>
            <ac:spMk id="3" creationId="{00000000-0000-0000-0000-000000000000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5.479" v="7"/>
          <ac:spMkLst>
            <pc:docMk/>
            <pc:sldMk cId="2964759064" sldId="260"/>
            <ac:spMk id="8" creationId="{2B566528-1B12-4246-9431-5C2D7D08116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5.479" v="7"/>
          <ac:spMkLst>
            <pc:docMk/>
            <pc:sldMk cId="2964759064" sldId="260"/>
            <ac:spMk id="10" creationId="{2E80C965-DB6D-4F81-9E9E-B027384D0BD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5.479" v="7"/>
          <ac:spMkLst>
            <pc:docMk/>
            <pc:sldMk cId="2964759064" sldId="260"/>
            <ac:spMk id="12" creationId="{A580F890-B085-4E95-96AA-55AEBEC5CE6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5.479" v="7"/>
          <ac:spMkLst>
            <pc:docMk/>
            <pc:sldMk cId="2964759064" sldId="260"/>
            <ac:spMk id="14" creationId="{D3F51FEB-38FB-4F6C-9F7B-2F2AFAB6546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5.479" v="7"/>
          <ac:spMkLst>
            <pc:docMk/>
            <pc:sldMk cId="2964759064" sldId="260"/>
            <ac:spMk id="16" creationId="{1E547BA6-BAE0-43BB-A7CA-60F69CE252F0}"/>
          </ac:spMkLst>
        </pc:spChg>
      </pc:sldChg>
      <pc:sldChg chg="addSp modSp mod setBg modClrScheme chgLayout">
        <pc:chgData name="Mrs Brennan" userId="S::wlcolette.brennan@glow.sch.uk::a9993c4b-de43-4088-8cb4-5c7886b55dec" providerId="AD" clId="Web-{59931C11-B025-061B-9EC6-A5250D8AF53B}" dt="2021-12-21T15:15:38.182" v="8"/>
        <pc:sldMkLst>
          <pc:docMk/>
          <pc:sldMk cId="564173833" sldId="261"/>
        </pc:sldMkLst>
        <pc:spChg chg="mod ord">
          <ac:chgData name="Mrs Brennan" userId="S::wlcolette.brennan@glow.sch.uk::a9993c4b-de43-4088-8cb4-5c7886b55dec" providerId="AD" clId="Web-{59931C11-B025-061B-9EC6-A5250D8AF53B}" dt="2021-12-21T15:15:38.182" v="8"/>
          <ac:spMkLst>
            <pc:docMk/>
            <pc:sldMk cId="564173833" sldId="261"/>
            <ac:spMk id="2" creationId="{00000000-0000-0000-0000-000000000000}"/>
          </ac:spMkLst>
        </pc:spChg>
        <pc:spChg chg="mod ord">
          <ac:chgData name="Mrs Brennan" userId="S::wlcolette.brennan@glow.sch.uk::a9993c4b-de43-4088-8cb4-5c7886b55dec" providerId="AD" clId="Web-{59931C11-B025-061B-9EC6-A5250D8AF53B}" dt="2021-12-21T15:15:38.182" v="8"/>
          <ac:spMkLst>
            <pc:docMk/>
            <pc:sldMk cId="564173833" sldId="261"/>
            <ac:spMk id="3" creationId="{00000000-0000-0000-0000-000000000000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8.182" v="8"/>
          <ac:spMkLst>
            <pc:docMk/>
            <pc:sldMk cId="564173833" sldId="261"/>
            <ac:spMk id="8" creationId="{2B566528-1B12-4246-9431-5C2D7D08116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8.182" v="8"/>
          <ac:spMkLst>
            <pc:docMk/>
            <pc:sldMk cId="564173833" sldId="261"/>
            <ac:spMk id="10" creationId="{2E80C965-DB6D-4F81-9E9E-B027384D0BD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8.182" v="8"/>
          <ac:spMkLst>
            <pc:docMk/>
            <pc:sldMk cId="564173833" sldId="261"/>
            <ac:spMk id="12" creationId="{A580F890-B085-4E95-96AA-55AEBEC5CE6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8.182" v="8"/>
          <ac:spMkLst>
            <pc:docMk/>
            <pc:sldMk cId="564173833" sldId="261"/>
            <ac:spMk id="14" creationId="{D3F51FEB-38FB-4F6C-9F7B-2F2AFAB6546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38.182" v="8"/>
          <ac:spMkLst>
            <pc:docMk/>
            <pc:sldMk cId="564173833" sldId="261"/>
            <ac:spMk id="16" creationId="{1E547BA6-BAE0-43BB-A7CA-60F69CE252F0}"/>
          </ac:spMkLst>
        </pc:spChg>
      </pc:sldChg>
      <pc:sldChg chg="addSp modSp mod setBg modClrScheme chgLayout">
        <pc:chgData name="Mrs Brennan" userId="S::wlcolette.brennan@glow.sch.uk::a9993c4b-de43-4088-8cb4-5c7886b55dec" providerId="AD" clId="Web-{59931C11-B025-061B-9EC6-A5250D8AF53B}" dt="2021-12-21T15:15:42.260" v="9"/>
        <pc:sldMkLst>
          <pc:docMk/>
          <pc:sldMk cId="686406702" sldId="262"/>
        </pc:sldMkLst>
        <pc:spChg chg="add">
          <ac:chgData name="Mrs Brennan" userId="S::wlcolette.brennan@glow.sch.uk::a9993c4b-de43-4088-8cb4-5c7886b55dec" providerId="AD" clId="Web-{59931C11-B025-061B-9EC6-A5250D8AF53B}" dt="2021-12-21T15:15:42.260" v="9"/>
          <ac:spMkLst>
            <pc:docMk/>
            <pc:sldMk cId="686406702" sldId="262"/>
            <ac:spMk id="9" creationId="{F3060C83-F051-4F0E-ABAD-AA0DFC48B21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2.260" v="9"/>
          <ac:spMkLst>
            <pc:docMk/>
            <pc:sldMk cId="686406702" sldId="262"/>
            <ac:spMk id="11" creationId="{83C98ABE-055B-441F-B07E-44F97F083C39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2.260" v="9"/>
          <ac:spMkLst>
            <pc:docMk/>
            <pc:sldMk cId="686406702" sldId="262"/>
            <ac:spMk id="13" creationId="{29FDB030-9B49-4CED-8CCD-4D99382388AC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2.260" v="9"/>
          <ac:spMkLst>
            <pc:docMk/>
            <pc:sldMk cId="686406702" sldId="262"/>
            <ac:spMk id="15" creationId="{3783CA14-24A1-485C-8B30-D6A5D87987AD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2.260" v="9"/>
          <ac:spMkLst>
            <pc:docMk/>
            <pc:sldMk cId="686406702" sldId="262"/>
            <ac:spMk id="17" creationId="{9A97C86A-04D6-40F7-AE84-31AB43E6A84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2.260" v="9"/>
          <ac:spMkLst>
            <pc:docMk/>
            <pc:sldMk cId="686406702" sldId="262"/>
            <ac:spMk id="19" creationId="{FF9F2414-84E8-453E-B1F3-389FDE8192D9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2.260" v="9"/>
          <ac:spMkLst>
            <pc:docMk/>
            <pc:sldMk cId="686406702" sldId="262"/>
            <ac:spMk id="21" creationId="{3ECA69A1-7536-43AC-85EF-C7106179F5ED}"/>
          </ac:spMkLst>
        </pc:spChg>
        <pc:picChg chg="mod ord">
          <ac:chgData name="Mrs Brennan" userId="S::wlcolette.brennan@glow.sch.uk::a9993c4b-de43-4088-8cb4-5c7886b55dec" providerId="AD" clId="Web-{59931C11-B025-061B-9EC6-A5250D8AF53B}" dt="2021-12-21T15:15:42.260" v="9"/>
          <ac:picMkLst>
            <pc:docMk/>
            <pc:sldMk cId="686406702" sldId="262"/>
            <ac:picMk id="4" creationId="{F6D06CFE-BC89-49C5-BA56-BF39D9CBECE7}"/>
          </ac:picMkLst>
        </pc:picChg>
      </pc:sldChg>
      <pc:sldChg chg="addSp modSp mod setBg modClrScheme chgLayout">
        <pc:chgData name="Mrs Brennan" userId="S::wlcolette.brennan@glow.sch.uk::a9993c4b-de43-4088-8cb4-5c7886b55dec" providerId="AD" clId="Web-{59931C11-B025-061B-9EC6-A5250D8AF53B}" dt="2021-12-21T15:15:47.885" v="10"/>
        <pc:sldMkLst>
          <pc:docMk/>
          <pc:sldMk cId="1093886540" sldId="263"/>
        </pc:sldMkLst>
        <pc:spChg chg="mod ord">
          <ac:chgData name="Mrs Brennan" userId="S::wlcolette.brennan@glow.sch.uk::a9993c4b-de43-4088-8cb4-5c7886b55dec" providerId="AD" clId="Web-{59931C11-B025-061B-9EC6-A5250D8AF53B}" dt="2021-12-21T15:15:47.885" v="10"/>
          <ac:spMkLst>
            <pc:docMk/>
            <pc:sldMk cId="1093886540" sldId="263"/>
            <ac:spMk id="2" creationId="{02E52131-3BB6-426E-9B64-851D6A1CE9A2}"/>
          </ac:spMkLst>
        </pc:spChg>
        <pc:spChg chg="mod ord">
          <ac:chgData name="Mrs Brennan" userId="S::wlcolette.brennan@glow.sch.uk::a9993c4b-de43-4088-8cb4-5c7886b55dec" providerId="AD" clId="Web-{59931C11-B025-061B-9EC6-A5250D8AF53B}" dt="2021-12-21T15:15:47.885" v="10"/>
          <ac:spMkLst>
            <pc:docMk/>
            <pc:sldMk cId="1093886540" sldId="263"/>
            <ac:spMk id="6" creationId="{809D1263-C064-4232-875C-2331D52E1D1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7.885" v="10"/>
          <ac:spMkLst>
            <pc:docMk/>
            <pc:sldMk cId="1093886540" sldId="263"/>
            <ac:spMk id="11" creationId="{2B566528-1B12-4246-9431-5C2D7D08116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7.885" v="10"/>
          <ac:spMkLst>
            <pc:docMk/>
            <pc:sldMk cId="1093886540" sldId="263"/>
            <ac:spMk id="13" creationId="{2E80C965-DB6D-4F81-9E9E-B027384D0BD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7.885" v="10"/>
          <ac:spMkLst>
            <pc:docMk/>
            <pc:sldMk cId="1093886540" sldId="263"/>
            <ac:spMk id="15" creationId="{A580F890-B085-4E95-96AA-55AEBEC5CE6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7.885" v="10"/>
          <ac:spMkLst>
            <pc:docMk/>
            <pc:sldMk cId="1093886540" sldId="263"/>
            <ac:spMk id="17" creationId="{D3F51FEB-38FB-4F6C-9F7B-2F2AFAB6546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47.885" v="10"/>
          <ac:spMkLst>
            <pc:docMk/>
            <pc:sldMk cId="1093886540" sldId="263"/>
            <ac:spMk id="19" creationId="{1E547BA6-BAE0-43BB-A7CA-60F69CE252F0}"/>
          </ac:spMkLst>
        </pc:spChg>
      </pc:sldChg>
      <pc:sldChg chg="addSp modSp mod setBg modClrScheme chgLayout">
        <pc:chgData name="Mrs Brennan" userId="S::wlcolette.brennan@glow.sch.uk::a9993c4b-de43-4088-8cb4-5c7886b55dec" providerId="AD" clId="Web-{59931C11-B025-061B-9EC6-A5250D8AF53B}" dt="2021-12-21T15:15:51.573" v="11"/>
        <pc:sldMkLst>
          <pc:docMk/>
          <pc:sldMk cId="3423618118" sldId="265"/>
        </pc:sldMkLst>
        <pc:spChg chg="mod ord">
          <ac:chgData name="Mrs Brennan" userId="S::wlcolette.brennan@glow.sch.uk::a9993c4b-de43-4088-8cb4-5c7886b55dec" providerId="AD" clId="Web-{59931C11-B025-061B-9EC6-A5250D8AF53B}" dt="2021-12-21T15:15:51.573" v="11"/>
          <ac:spMkLst>
            <pc:docMk/>
            <pc:sldMk cId="3423618118" sldId="265"/>
            <ac:spMk id="2" creationId="{1840D35B-3902-4D9E-8BA7-1C5DED5AB6E2}"/>
          </ac:spMkLst>
        </pc:spChg>
        <pc:spChg chg="mod ord">
          <ac:chgData name="Mrs Brennan" userId="S::wlcolette.brennan@glow.sch.uk::a9993c4b-de43-4088-8cb4-5c7886b55dec" providerId="AD" clId="Web-{59931C11-B025-061B-9EC6-A5250D8AF53B}" dt="2021-12-21T15:15:51.573" v="11"/>
          <ac:spMkLst>
            <pc:docMk/>
            <pc:sldMk cId="3423618118" sldId="265"/>
            <ac:spMk id="3" creationId="{E3E3AE0C-41CB-4A8C-AB78-0419FAED19D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1.573" v="11"/>
          <ac:spMkLst>
            <pc:docMk/>
            <pc:sldMk cId="3423618118" sldId="265"/>
            <ac:spMk id="8" creationId="{2B566528-1B12-4246-9431-5C2D7D08116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1.573" v="11"/>
          <ac:spMkLst>
            <pc:docMk/>
            <pc:sldMk cId="3423618118" sldId="265"/>
            <ac:spMk id="10" creationId="{2E80C965-DB6D-4F81-9E9E-B027384D0BD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1.573" v="11"/>
          <ac:spMkLst>
            <pc:docMk/>
            <pc:sldMk cId="3423618118" sldId="265"/>
            <ac:spMk id="12" creationId="{A580F890-B085-4E95-96AA-55AEBEC5CE6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1.573" v="11"/>
          <ac:spMkLst>
            <pc:docMk/>
            <pc:sldMk cId="3423618118" sldId="265"/>
            <ac:spMk id="14" creationId="{D3F51FEB-38FB-4F6C-9F7B-2F2AFAB6546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1.573" v="11"/>
          <ac:spMkLst>
            <pc:docMk/>
            <pc:sldMk cId="3423618118" sldId="265"/>
            <ac:spMk id="16" creationId="{1E547BA6-BAE0-43BB-A7CA-60F69CE252F0}"/>
          </ac:spMkLst>
        </pc:spChg>
      </pc:sldChg>
      <pc:sldChg chg="addSp modSp mod setBg modClrScheme chgLayout">
        <pc:chgData name="Mrs Brennan" userId="S::wlcolette.brennan@glow.sch.uk::a9993c4b-de43-4088-8cb4-5c7886b55dec" providerId="AD" clId="Web-{59931C11-B025-061B-9EC6-A5250D8AF53B}" dt="2021-12-21T15:15:55.682" v="12"/>
        <pc:sldMkLst>
          <pc:docMk/>
          <pc:sldMk cId="1579930101" sldId="266"/>
        </pc:sldMkLst>
        <pc:spChg chg="mod ord">
          <ac:chgData name="Mrs Brennan" userId="S::wlcolette.brennan@glow.sch.uk::a9993c4b-de43-4088-8cb4-5c7886b55dec" providerId="AD" clId="Web-{59931C11-B025-061B-9EC6-A5250D8AF53B}" dt="2021-12-21T15:15:55.682" v="12"/>
          <ac:spMkLst>
            <pc:docMk/>
            <pc:sldMk cId="1579930101" sldId="266"/>
            <ac:spMk id="2" creationId="{3908A825-1DB7-454B-8A61-1909FE1E166F}"/>
          </ac:spMkLst>
        </pc:spChg>
        <pc:spChg chg="mod ord">
          <ac:chgData name="Mrs Brennan" userId="S::wlcolette.brennan@glow.sch.uk::a9993c4b-de43-4088-8cb4-5c7886b55dec" providerId="AD" clId="Web-{59931C11-B025-061B-9EC6-A5250D8AF53B}" dt="2021-12-21T15:15:55.682" v="12"/>
          <ac:spMkLst>
            <pc:docMk/>
            <pc:sldMk cId="1579930101" sldId="266"/>
            <ac:spMk id="3" creationId="{368D621F-6006-458B-AAD5-EF866323ACEF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5.682" v="12"/>
          <ac:spMkLst>
            <pc:docMk/>
            <pc:sldMk cId="1579930101" sldId="266"/>
            <ac:spMk id="8" creationId="{2B566528-1B12-4246-9431-5C2D7D081168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5.682" v="12"/>
          <ac:spMkLst>
            <pc:docMk/>
            <pc:sldMk cId="1579930101" sldId="266"/>
            <ac:spMk id="10" creationId="{2E80C965-DB6D-4F81-9E9E-B027384D0BD6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5.682" v="12"/>
          <ac:spMkLst>
            <pc:docMk/>
            <pc:sldMk cId="1579930101" sldId="266"/>
            <ac:spMk id="12" creationId="{A580F890-B085-4E95-96AA-55AEBEC5CE6E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5.682" v="12"/>
          <ac:spMkLst>
            <pc:docMk/>
            <pc:sldMk cId="1579930101" sldId="266"/>
            <ac:spMk id="14" creationId="{D3F51FEB-38FB-4F6C-9F7B-2F2AFAB65463}"/>
          </ac:spMkLst>
        </pc:spChg>
        <pc:spChg chg="add">
          <ac:chgData name="Mrs Brennan" userId="S::wlcolette.brennan@glow.sch.uk::a9993c4b-de43-4088-8cb4-5c7886b55dec" providerId="AD" clId="Web-{59931C11-B025-061B-9EC6-A5250D8AF53B}" dt="2021-12-21T15:15:55.682" v="12"/>
          <ac:spMkLst>
            <pc:docMk/>
            <pc:sldMk cId="1579930101" sldId="266"/>
            <ac:spMk id="16" creationId="{1E547BA6-BAE0-43BB-A7CA-60F69CE252F0}"/>
          </ac:spMkLst>
        </pc:spChg>
      </pc:sldChg>
      <pc:sldChg chg="new">
        <pc:chgData name="Mrs Brennan" userId="S::wlcolette.brennan@glow.sch.uk::a9993c4b-de43-4088-8cb4-5c7886b55dec" providerId="AD" clId="Web-{59931C11-B025-061B-9EC6-A5250D8AF53B}" dt="2021-12-21T15:16:07.683" v="13"/>
        <pc:sldMkLst>
          <pc:docMk/>
          <pc:sldMk cId="515400599" sldId="267"/>
        </pc:sldMkLst>
      </pc:sldChg>
      <pc:sldChg chg="delSp modSp new">
        <pc:chgData name="Mrs Brennan" userId="S::wlcolette.brennan@glow.sch.uk::a9993c4b-de43-4088-8cb4-5c7886b55dec" providerId="AD" clId="Web-{59931C11-B025-061B-9EC6-A5250D8AF53B}" dt="2021-12-21T15:17:12.090" v="67"/>
        <pc:sldMkLst>
          <pc:docMk/>
          <pc:sldMk cId="1616192801" sldId="268"/>
        </pc:sldMkLst>
        <pc:spChg chg="mod">
          <ac:chgData name="Mrs Brennan" userId="S::wlcolette.brennan@glow.sch.uk::a9993c4b-de43-4088-8cb4-5c7886b55dec" providerId="AD" clId="Web-{59931C11-B025-061B-9EC6-A5250D8AF53B}" dt="2021-12-21T15:16:35.824" v="31" actId="20577"/>
          <ac:spMkLst>
            <pc:docMk/>
            <pc:sldMk cId="1616192801" sldId="268"/>
            <ac:spMk id="2" creationId="{088AC494-9C50-477B-9FC0-A1DD5FB4E277}"/>
          </ac:spMkLst>
        </pc:spChg>
        <pc:spChg chg="del">
          <ac:chgData name="Mrs Brennan" userId="S::wlcolette.brennan@glow.sch.uk::a9993c4b-de43-4088-8cb4-5c7886b55dec" providerId="AD" clId="Web-{59931C11-B025-061B-9EC6-A5250D8AF53B}" dt="2021-12-21T15:17:12.090" v="67"/>
          <ac:spMkLst>
            <pc:docMk/>
            <pc:sldMk cId="1616192801" sldId="268"/>
            <ac:spMk id="3" creationId="{A782C678-BEBB-40DF-9469-B06DC0A8D7E0}"/>
          </ac:spMkLst>
        </pc:spChg>
        <pc:spChg chg="mod">
          <ac:chgData name="Mrs Brennan" userId="S::wlcolette.brennan@glow.sch.uk::a9993c4b-de43-4088-8cb4-5c7886b55dec" providerId="AD" clId="Web-{59931C11-B025-061B-9EC6-A5250D8AF53B}" dt="2021-12-21T15:16:55.731" v="60" actId="20577"/>
          <ac:spMkLst>
            <pc:docMk/>
            <pc:sldMk cId="1616192801" sldId="268"/>
            <ac:spMk id="4" creationId="{4F0BBE9D-2481-4FB5-B822-F7A4F3FA6927}"/>
          </ac:spMkLst>
        </pc:spChg>
        <pc:spChg chg="mod">
          <ac:chgData name="Mrs Brennan" userId="S::wlcolette.brennan@glow.sch.uk::a9993c4b-de43-4088-8cb4-5c7886b55dec" providerId="AD" clId="Web-{59931C11-B025-061B-9EC6-A5250D8AF53B}" dt="2021-12-21T15:17:07.606" v="66" actId="20577"/>
          <ac:spMkLst>
            <pc:docMk/>
            <pc:sldMk cId="1616192801" sldId="268"/>
            <ac:spMk id="5" creationId="{A0CAA438-F7C3-49D3-82F0-4FFB5376BBB8}"/>
          </ac:spMkLst>
        </pc:spChg>
      </pc:sldChg>
      <pc:sldMasterChg chg="del delSldLayout">
        <pc:chgData name="Mrs Brennan" userId="S::wlcolette.brennan@glow.sch.uk::a9993c4b-de43-4088-8cb4-5c7886b55dec" providerId="AD" clId="Web-{59931C11-B025-061B-9EC6-A5250D8AF53B}" dt="2021-12-21T15:15:02.040" v="0"/>
        <pc:sldMasterMkLst>
          <pc:docMk/>
          <pc:sldMasterMk cId="1829198103" sldId="2147483648"/>
        </pc:sldMasterMkLst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3227655615" sldId="2147483649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2461380802" sldId="2147483650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1079597931" sldId="2147483651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2853490226" sldId="2147483652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26903879" sldId="2147483653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1256813136" sldId="2147483654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584479355" sldId="2147483655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3219823818" sldId="2147483656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1577932680" sldId="2147483657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3769832540" sldId="2147483658"/>
          </pc:sldLayoutMkLst>
        </pc:sldLayoutChg>
        <pc:sldLayoutChg chg="del">
          <pc:chgData name="Mrs Brennan" userId="S::wlcolette.brennan@glow.sch.uk::a9993c4b-de43-4088-8cb4-5c7886b55dec" providerId="AD" clId="Web-{59931C11-B025-061B-9EC6-A5250D8AF53B}" dt="2021-12-21T15:15:02.040" v="0"/>
          <pc:sldLayoutMkLst>
            <pc:docMk/>
            <pc:sldMasterMk cId="1829198103" sldId="2147483648"/>
            <pc:sldLayoutMk cId="739165079" sldId="2147483659"/>
          </pc:sldLayoutMkLst>
        </pc:sldLayoutChg>
      </pc:sldMasterChg>
      <pc:sldMasterChg chg="add del addSldLayout delSldLayout modSldLayout">
        <pc:chgData name="Mrs Brennan" userId="S::wlcolette.brennan@glow.sch.uk::a9993c4b-de43-4088-8cb4-5c7886b55dec" providerId="AD" clId="Web-{59931C11-B025-061B-9EC6-A5250D8AF53B}" dt="2021-12-21T15:15:04.369" v="1"/>
        <pc:sldMasterMkLst>
          <pc:docMk/>
          <pc:sldMasterMk cId="2845832124" sldId="2147483660"/>
        </pc:sldMasterMkLst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56710712" sldId="2147483661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2717724042" sldId="2147483662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5342846" sldId="2147483663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2459559604" sldId="2147483664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872814541" sldId="2147483665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236225815" sldId="2147483666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1434502106" sldId="2147483667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578686442" sldId="2147483668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1583437116" sldId="2147483669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1759648405" sldId="2147483670"/>
          </pc:sldLayoutMkLst>
        </pc:sldLayoutChg>
        <pc:sldLayoutChg chg="add del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2845832124" sldId="2147483660"/>
            <pc:sldLayoutMk cId="1102369701" sldId="2147483671"/>
          </pc:sldLayoutMkLst>
        </pc:sldLayoutChg>
      </pc:sldMasterChg>
      <pc:sldMasterChg chg="add addSldLayout modSldLayout">
        <pc:chgData name="Mrs Brennan" userId="S::wlcolette.brennan@glow.sch.uk::a9993c4b-de43-4088-8cb4-5c7886b55dec" providerId="AD" clId="Web-{59931C11-B025-061B-9EC6-A5250D8AF53B}" dt="2021-12-21T15:15:04.369" v="1"/>
        <pc:sldMasterMkLst>
          <pc:docMk/>
          <pc:sldMasterMk cId="3919636992" sldId="2147483672"/>
        </pc:sldMasterMkLst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1477290700" sldId="2147483673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1076432597" sldId="2147483674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2224335858" sldId="2147483675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2140912034" sldId="2147483676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1046853318" sldId="2147483677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2941311397" sldId="2147483678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501267307" sldId="2147483679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4116152127" sldId="2147483680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1234360452" sldId="2147483681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3276924337" sldId="2147483682"/>
          </pc:sldLayoutMkLst>
        </pc:sldLayoutChg>
        <pc:sldLayoutChg chg="add mod replId">
          <pc:chgData name="Mrs Brennan" userId="S::wlcolette.brennan@glow.sch.uk::a9993c4b-de43-4088-8cb4-5c7886b55dec" providerId="AD" clId="Web-{59931C11-B025-061B-9EC6-A5250D8AF53B}" dt="2021-12-21T15:15:04.369" v="1"/>
          <pc:sldLayoutMkLst>
            <pc:docMk/>
            <pc:sldMasterMk cId="3919636992" sldId="2147483672"/>
            <pc:sldLayoutMk cId="2326737852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9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92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3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3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3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1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5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26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5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6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3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-ube.com/watch?v=L4ybXunQXV0" TargetMode="External"/><Relationship Id="rId3" Type="http://schemas.openxmlformats.org/officeDocument/2006/relationships/video" Target="https://www.youtube.com/embed/L4ybXunQXV0" TargetMode="External"/><Relationship Id="rId7" Type="http://schemas.openxmlformats.org/officeDocument/2006/relationships/hyperlink" Target="https://www.yout-ube.com/watch?v=DCwBkGN5iMM" TargetMode="External"/><Relationship Id="rId2" Type="http://schemas.openxmlformats.org/officeDocument/2006/relationships/video" Target="https://www.youtube.com/embed/DCwBkGN5iMM" TargetMode="External"/><Relationship Id="rId1" Type="http://schemas.openxmlformats.org/officeDocument/2006/relationships/video" Target="https://www.youtube.com/embed/uXtjUsv7hTM" TargetMode="External"/><Relationship Id="rId6" Type="http://schemas.openxmlformats.org/officeDocument/2006/relationships/image" Target="../media/image1.png"/><Relationship Id="rId5" Type="http://schemas.openxmlformats.org/officeDocument/2006/relationships/hyperlink" Target="https://www.yout-ube.com/watch?v=uXtjUsv7hTM" TargetMode="Externa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7FrtC51Xw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n5Oax5cld8" TargetMode="External"/><Relationship Id="rId2" Type="http://schemas.openxmlformats.org/officeDocument/2006/relationships/hyperlink" Target="https://www.youtube.com/watch?v=09EO9IJgOi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tenberg.org/browse/categories/1" TargetMode="External"/><Relationship Id="rId2" Type="http://schemas.openxmlformats.org/officeDocument/2006/relationships/hyperlink" Target="https://play.google.com/store/apps/details?id=sanity.freeaudiobooks&amp;hl=en_GB&amp;gl=U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bc.co.uk/sounds/category/audiobook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-ube.com/watch?v=Ewxm6TYBvG4" TargetMode="External"/><Relationship Id="rId2" Type="http://schemas.openxmlformats.org/officeDocument/2006/relationships/hyperlink" Target="https://www.yout-ube.com/watch?v=nOshEqlcsO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-ube.com/watch?v=H464u4q_JGk" TargetMode="External"/><Relationship Id="rId5" Type="http://schemas.openxmlformats.org/officeDocument/2006/relationships/hyperlink" Target="https://www.yout-ube.com/watch?v=WcCdhySN9VI" TargetMode="External"/><Relationship Id="rId4" Type="http://schemas.openxmlformats.org/officeDocument/2006/relationships/hyperlink" Target="https://www.yout-ube.com/watch?v=c28CPHfRxh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cCdhySN9V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cCdhySN9VI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GB" sz="3600" dirty="0">
                <a:solidFill>
                  <a:srgbClr val="080808"/>
                </a:solidFill>
              </a:rPr>
              <a:t>Mindful Activities for </a:t>
            </a:r>
            <a:r>
              <a:rPr lang="en-GB" sz="3600" dirty="0" smtClean="0">
                <a:solidFill>
                  <a:srgbClr val="080808"/>
                </a:solidFill>
              </a:rPr>
              <a:t>Holidays</a:t>
            </a:r>
            <a:endParaRPr lang="en-GB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2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8A825-1DB7-454B-8A61-1909FE1E1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Art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D621F-6006-458B-AAD5-EF866323A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376516"/>
            <a:ext cx="10905066" cy="480044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Art is very therapeutic and there a number of videos are available online with ideas and practical exercises to improve techniques.</a:t>
            </a: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 smtClean="0">
                <a:ea typeface="+mn-lt"/>
                <a:cs typeface="+mn-lt"/>
                <a:hlinkClick r:id="rId5"/>
              </a:rPr>
              <a:t>5 </a:t>
            </a:r>
            <a:r>
              <a:rPr lang="en-US" sz="2000" dirty="0">
                <a:ea typeface="+mn-lt"/>
                <a:cs typeface="+mn-lt"/>
                <a:hlinkClick r:id="rId5"/>
              </a:rPr>
              <a:t>Minute </a:t>
            </a:r>
            <a:r>
              <a:rPr lang="en-US" sz="2000" dirty="0" smtClean="0">
                <a:ea typeface="+mn-lt"/>
                <a:cs typeface="+mn-lt"/>
                <a:hlinkClick r:id="rId5"/>
              </a:rPr>
              <a:t>Crafts</a:t>
            </a:r>
            <a:endParaRPr lang="en-US" sz="2000" dirty="0" smtClean="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uXtjUsv7hTM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934065" y="2484115"/>
            <a:ext cx="3048000" cy="1714500"/>
          </a:xfrm>
          <a:prstGeom prst="rect">
            <a:avLst/>
          </a:prstGeom>
        </p:spPr>
      </p:pic>
      <p:pic>
        <p:nvPicPr>
          <p:cNvPr id="5" name="DCwBkGN5iMM"/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7298267" y="2485949"/>
            <a:ext cx="3048000" cy="1714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011756" y="1994921"/>
            <a:ext cx="1621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a typeface="+mn-lt"/>
                <a:cs typeface="+mn-lt"/>
                <a:hlinkClick r:id="rId7"/>
              </a:rPr>
              <a:t>Anime </a:t>
            </a:r>
            <a:r>
              <a:rPr lang="en-US" dirty="0" smtClean="0">
                <a:ea typeface="+mn-lt"/>
                <a:cs typeface="+mn-lt"/>
                <a:hlinkClick r:id="rId7"/>
              </a:rPr>
              <a:t>Drawing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42779" y="4397355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a typeface="+mn-lt"/>
                <a:cs typeface="+mn-lt"/>
                <a:hlinkClick r:id="rId8"/>
              </a:rPr>
              <a:t>Fluid Art</a:t>
            </a:r>
            <a:endParaRPr lang="en-US" dirty="0"/>
          </a:p>
        </p:txBody>
      </p:sp>
      <p:pic>
        <p:nvPicPr>
          <p:cNvPr id="7" name="L4ybXunQXV0"/>
          <p:cNvPicPr>
            <a:picLocks noRot="1" noChangeAspect="1"/>
          </p:cNvPicPr>
          <p:nvPr>
            <a:videoFile r:link="rId3"/>
          </p:nvPr>
        </p:nvPicPr>
        <p:blipFill>
          <a:blip r:embed="rId6"/>
          <a:stretch>
            <a:fillRect/>
          </a:stretch>
        </p:blipFill>
        <p:spPr>
          <a:xfrm>
            <a:off x="4010260" y="4904577"/>
            <a:ext cx="3048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30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8A825-1DB7-454B-8A61-1909FE1E1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These are a small selection of mindful activities.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D621F-6006-458B-AAD5-EF866323A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alibri"/>
              </a:rPr>
              <a:t>Enjoy the holidays and take time out of the busy schedules you have to relax and unwind</a:t>
            </a:r>
            <a:r>
              <a:rPr lang="en-US" sz="2000" dirty="0" smtClean="0">
                <a:cs typeface="Calibri"/>
              </a:rPr>
              <a:t>.</a:t>
            </a: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b="1" dirty="0">
                <a:cs typeface="Calibri"/>
              </a:rPr>
              <a:t>Have a lovely holiday!</a:t>
            </a:r>
            <a:endParaRPr lang="en-US" sz="2000" b="1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GB" sz="3600"/>
              <a:t>What is Mindfulness?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144036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Mindfulness is the art of being in the present.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Watch Jon </a:t>
            </a:r>
            <a:r>
              <a:rPr lang="en-GB" sz="2000" dirty="0" err="1"/>
              <a:t>Kabat</a:t>
            </a:r>
            <a:r>
              <a:rPr lang="en-GB" sz="2000" dirty="0"/>
              <a:t>- Zinn explain Mindfulness in a short </a:t>
            </a:r>
            <a:r>
              <a:rPr lang="en-GB" sz="2000" dirty="0" smtClean="0"/>
              <a:t>video</a:t>
            </a:r>
          </a:p>
          <a:p>
            <a:endParaRPr lang="en-GB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u7FrtC51Xw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39208" y="2576098"/>
            <a:ext cx="7313583" cy="41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9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GB" sz="3600"/>
              <a:t>What are Mindfulness Activities?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2000" dirty="0"/>
              <a:t>Mindfulness Activities are any activities which can allow you to get out of your normal routine and de-stress . These activities can include:-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Walking meditation – Walking in nature e.g. at </a:t>
            </a:r>
            <a:r>
              <a:rPr lang="en-GB" sz="2000" dirty="0" err="1" smtClean="0"/>
              <a:t>Beecraigs</a:t>
            </a:r>
            <a:r>
              <a:rPr lang="en-GB" sz="2000" dirty="0" smtClean="0"/>
              <a:t> </a:t>
            </a:r>
            <a:r>
              <a:rPr lang="en-GB" sz="2000" dirty="0"/>
              <a:t>in </a:t>
            </a:r>
            <a:r>
              <a:rPr lang="en-GB" sz="2000" dirty="0" err="1"/>
              <a:t>Almondell</a:t>
            </a:r>
            <a:r>
              <a:rPr lang="en-GB" sz="2000" dirty="0"/>
              <a:t> and Calderwood Country Park. Initially you can use a guided meditation e.g. </a:t>
            </a:r>
            <a:r>
              <a:rPr lang="en-GB" sz="2000" dirty="0">
                <a:hlinkClick r:id="rId2"/>
              </a:rPr>
              <a:t>Mindful </a:t>
            </a:r>
            <a:r>
              <a:rPr lang="en-GB" sz="2000" dirty="0" smtClean="0">
                <a:hlinkClick r:id="rId2"/>
              </a:rPr>
              <a:t>Walking (</a:t>
            </a:r>
            <a:r>
              <a:rPr lang="en-GB" sz="2000" dirty="0">
                <a:hlinkClick r:id="rId2"/>
              </a:rPr>
              <a:t>5 minutes)</a:t>
            </a:r>
            <a:r>
              <a:rPr lang="en-GB" sz="2000" dirty="0"/>
              <a:t> or </a:t>
            </a:r>
            <a:r>
              <a:rPr lang="en-GB" sz="2000" dirty="0">
                <a:hlinkClick r:id="rId3"/>
              </a:rPr>
              <a:t>Mindful City </a:t>
            </a:r>
            <a:r>
              <a:rPr lang="en-GB" sz="2000" dirty="0" smtClean="0">
                <a:hlinkClick r:id="rId3"/>
              </a:rPr>
              <a:t>Walking</a:t>
            </a:r>
            <a:r>
              <a:rPr lang="en-GB" sz="2000" dirty="0" smtClean="0"/>
              <a:t> (</a:t>
            </a:r>
            <a:r>
              <a:rPr lang="en-GB" sz="2000" dirty="0"/>
              <a:t>there are many of these available online for free).</a:t>
            </a:r>
          </a:p>
          <a:p>
            <a:r>
              <a:rPr lang="en-GB" sz="2000" dirty="0"/>
              <a:t>Or by walking slower than normal and taking in any signs of nature that you find.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1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GB" sz="3600"/>
              <a:t>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GB" sz="2000" dirty="0"/>
              <a:t>Reading for 30 minutes a day has been shown to be helpful in improving wellbeing. </a:t>
            </a:r>
          </a:p>
          <a:p>
            <a:r>
              <a:rPr lang="en-GB" sz="2000" dirty="0"/>
              <a:t>There are many free apps available for young people to use on a Smart phone including </a:t>
            </a:r>
          </a:p>
          <a:p>
            <a:pPr lvl="1"/>
            <a:r>
              <a:rPr lang="en-GB" sz="1600" dirty="0"/>
              <a:t>Google Play Books</a:t>
            </a:r>
          </a:p>
          <a:p>
            <a:pPr lvl="1"/>
            <a:r>
              <a:rPr lang="en-GB" sz="1600" dirty="0"/>
              <a:t>Apple Books</a:t>
            </a:r>
          </a:p>
          <a:p>
            <a:pPr lvl="1"/>
            <a:r>
              <a:rPr lang="en-GB" sz="1600" dirty="0"/>
              <a:t>Kindle App</a:t>
            </a:r>
          </a:p>
          <a:p>
            <a:pPr lvl="1"/>
            <a:r>
              <a:rPr lang="en-GB" sz="1600" dirty="0"/>
              <a:t>Nook APP</a:t>
            </a:r>
          </a:p>
          <a:p>
            <a:r>
              <a:rPr lang="en-GB" sz="2000" dirty="0"/>
              <a:t>These apps can be downloaded onto a phone and free books are available. Please remember to ensure that they are age appropriate.</a:t>
            </a:r>
          </a:p>
          <a:p>
            <a:r>
              <a:rPr lang="en-GB" sz="2000" dirty="0"/>
              <a:t>Local Libraries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9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GB" sz="3600"/>
              <a:t>Audio 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Families </a:t>
            </a:r>
            <a:r>
              <a:rPr lang="en-GB" sz="2000" dirty="0"/>
              <a:t>are able to sit together and listen to many audiobooks for free. Free </a:t>
            </a:r>
            <a:r>
              <a:rPr lang="en-GB" sz="2000" dirty="0" smtClean="0"/>
              <a:t>audiobooks </a:t>
            </a:r>
            <a:r>
              <a:rPr lang="en-GB" sz="2000" dirty="0"/>
              <a:t>can be found on the sites listed below:-</a:t>
            </a:r>
          </a:p>
          <a:p>
            <a:pPr lvl="1"/>
            <a:r>
              <a:rPr lang="en-GB" sz="1800" dirty="0"/>
              <a:t>Local Libraries</a:t>
            </a:r>
          </a:p>
          <a:p>
            <a:pPr lvl="1"/>
            <a:r>
              <a:rPr lang="en-GB" sz="1800" dirty="0">
                <a:hlinkClick r:id="rId2"/>
              </a:rPr>
              <a:t>Free Google Play Audio Books</a:t>
            </a:r>
            <a:endParaRPr lang="en-GB" sz="1800" dirty="0"/>
          </a:p>
          <a:p>
            <a:pPr lvl="1"/>
            <a:r>
              <a:rPr lang="en-GB" sz="1800" dirty="0">
                <a:hlinkClick r:id="rId3"/>
              </a:rPr>
              <a:t>Project Gutenberg</a:t>
            </a:r>
            <a:endParaRPr lang="en-GB" sz="1800" dirty="0"/>
          </a:p>
          <a:p>
            <a:pPr lvl="1"/>
            <a:r>
              <a:rPr lang="en-GB" sz="1800" dirty="0">
                <a:hlinkClick r:id="rId4"/>
              </a:rPr>
              <a:t>BBC Sounds Audio Books</a:t>
            </a:r>
            <a:endParaRPr lang="en-GB" sz="18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GB" sz="3600"/>
              <a:t>Arts and Craft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1782981"/>
            <a:ext cx="10427656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GB" sz="2000" dirty="0"/>
              <a:t>During Lockdown many people found comfort in creative activities. Many heritage crafts experienced a revival.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The </a:t>
            </a:r>
            <a:r>
              <a:rPr lang="en-GB" sz="2000" dirty="0"/>
              <a:t>following list is not exhaustive. </a:t>
            </a:r>
          </a:p>
          <a:p>
            <a:r>
              <a:rPr lang="en-GB" sz="2000" dirty="0"/>
              <a:t>Baking cakes and bread</a:t>
            </a:r>
          </a:p>
          <a:p>
            <a:r>
              <a:rPr lang="en-GB" sz="2000" dirty="0"/>
              <a:t>Art</a:t>
            </a:r>
          </a:p>
          <a:p>
            <a:r>
              <a:rPr lang="en-GB" sz="2000" dirty="0">
                <a:cs typeface="Calibri" panose="020F0502020204030204"/>
              </a:rPr>
              <a:t>Needlecrafts</a:t>
            </a:r>
          </a:p>
          <a:p>
            <a:r>
              <a:rPr lang="en-GB" sz="2000" dirty="0">
                <a:cs typeface="Calibri" panose="020F0502020204030204"/>
              </a:rPr>
              <a:t>Woodcrafts</a:t>
            </a:r>
          </a:p>
          <a:p>
            <a:r>
              <a:rPr lang="en-GB" sz="2000" dirty="0">
                <a:cs typeface="Calibri" panose="020F0502020204030204"/>
              </a:rPr>
              <a:t>Rock Painting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3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6D06CFE-BC89-49C5-BA56-BF39D9CBEC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942" y="643467"/>
            <a:ext cx="9904116" cy="5571065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E52131-3BB6-426E-9B64-851D6A1CE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Sewing- Embroidery</a:t>
            </a:r>
            <a:endParaRPr lang="en-US" sz="360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9D1263-C064-4232-875C-2331D52E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ea typeface="+mn-lt"/>
                <a:cs typeface="+mn-lt"/>
              </a:rPr>
              <a:t>Embroidery </a:t>
            </a:r>
            <a:r>
              <a:rPr lang="en-US" sz="2000" dirty="0">
                <a:ea typeface="+mn-lt"/>
                <a:cs typeface="+mn-lt"/>
              </a:rPr>
              <a:t>is a very cheap yet stress relieving activity. Old shirts and jeans can be revamped using embroidery techniques. Threads are available at many of the local discount stores.</a:t>
            </a:r>
            <a:endParaRPr lang="en-US" sz="2000" dirty="0">
              <a:cs typeface="Calibri" panose="020F0502020204030204"/>
            </a:endParaRPr>
          </a:p>
          <a:p>
            <a:r>
              <a:rPr lang="en-US" sz="2000" dirty="0" smtClean="0">
                <a:ea typeface="+mn-lt"/>
                <a:cs typeface="+mn-lt"/>
                <a:hlinkClick r:id="rId2"/>
              </a:rPr>
              <a:t>Beginner's </a:t>
            </a:r>
            <a:r>
              <a:rPr lang="en-US" sz="2000" dirty="0">
                <a:ea typeface="+mn-lt"/>
                <a:cs typeface="+mn-lt"/>
                <a:hlinkClick r:id="rId2"/>
              </a:rPr>
              <a:t>Heart</a:t>
            </a:r>
            <a:endParaRPr lang="en-US" sz="2000" dirty="0"/>
          </a:p>
          <a:p>
            <a:r>
              <a:rPr lang="en-US" sz="2000" dirty="0" smtClean="0">
                <a:ea typeface="+mn-lt"/>
                <a:cs typeface="+mn-lt"/>
                <a:hlinkClick r:id="rId3"/>
              </a:rPr>
              <a:t>Christmas </a:t>
            </a:r>
            <a:r>
              <a:rPr lang="en-US" sz="2000" dirty="0">
                <a:ea typeface="+mn-lt"/>
                <a:cs typeface="+mn-lt"/>
                <a:hlinkClick r:id="rId3"/>
              </a:rPr>
              <a:t>Trees</a:t>
            </a:r>
            <a:endParaRPr lang="en-US" sz="2000" dirty="0"/>
          </a:p>
          <a:p>
            <a:r>
              <a:rPr lang="en-US" sz="2000" dirty="0" smtClean="0">
                <a:ea typeface="+mn-lt"/>
                <a:cs typeface="+mn-lt"/>
                <a:hlinkClick r:id="rId4"/>
              </a:rPr>
              <a:t>Christmas </a:t>
            </a:r>
            <a:r>
              <a:rPr lang="en-US" sz="2000" dirty="0">
                <a:ea typeface="+mn-lt"/>
                <a:cs typeface="+mn-lt"/>
                <a:hlinkClick r:id="rId4"/>
              </a:rPr>
              <a:t>Jumper</a:t>
            </a:r>
            <a:endParaRPr lang="en-US" sz="2000" dirty="0"/>
          </a:p>
          <a:p>
            <a:r>
              <a:rPr lang="en-US" sz="2000" dirty="0" smtClean="0">
                <a:ea typeface="+mn-lt"/>
                <a:cs typeface="+mn-lt"/>
                <a:hlinkClick r:id="rId5"/>
              </a:rPr>
              <a:t>Fashion</a:t>
            </a:r>
            <a:endParaRPr lang="en-US" sz="2000" dirty="0"/>
          </a:p>
          <a:p>
            <a:r>
              <a:rPr lang="en-US" sz="2000" dirty="0" err="1" smtClean="0">
                <a:ea typeface="+mn-lt"/>
                <a:cs typeface="+mn-lt"/>
              </a:rPr>
              <a:t>Sashiko</a:t>
            </a:r>
            <a:r>
              <a:rPr lang="en-US" sz="2000" dirty="0" smtClean="0">
                <a:ea typeface="+mn-lt"/>
                <a:cs typeface="+mn-lt"/>
              </a:rPr>
              <a:t> </a:t>
            </a:r>
            <a:r>
              <a:rPr lang="en-US" sz="2000" dirty="0">
                <a:ea typeface="+mn-lt"/>
                <a:cs typeface="+mn-lt"/>
              </a:rPr>
              <a:t>is a very peaceful Japanese embroidery style using only a simple running stitch. </a:t>
            </a:r>
            <a:r>
              <a:rPr lang="en-US" sz="2000" dirty="0" err="1">
                <a:ea typeface="+mn-lt"/>
                <a:cs typeface="+mn-lt"/>
                <a:hlinkClick r:id="rId6"/>
              </a:rPr>
              <a:t>Sashiko</a:t>
            </a:r>
            <a:r>
              <a:rPr lang="en-US" sz="2000" dirty="0">
                <a:ea typeface="+mn-lt"/>
                <a:cs typeface="+mn-lt"/>
                <a:hlinkClick r:id="rId6"/>
              </a:rPr>
              <a:t> Tips</a:t>
            </a:r>
            <a:endParaRPr lang="en-US" sz="2000" dirty="0"/>
          </a:p>
          <a:p>
            <a:pPr marL="0" indent="0">
              <a:buNone/>
            </a:pPr>
            <a:endParaRPr lang="en-US" sz="2000" dirty="0"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40D35B-3902-4D9E-8BA7-1C5DED5AB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ea typeface="+mj-lt"/>
                <a:cs typeface="+mj-lt"/>
              </a:rPr>
              <a:t>Making a Memory Quilt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3AE0C-41CB-4A8C-AB78-0419FAED1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ea typeface="+mn-lt"/>
                <a:cs typeface="+mn-lt"/>
              </a:rPr>
              <a:t>Memory </a:t>
            </a:r>
            <a:r>
              <a:rPr lang="en-US" sz="2000" dirty="0">
                <a:ea typeface="+mn-lt"/>
                <a:cs typeface="+mn-lt"/>
              </a:rPr>
              <a:t>quilts are used to capture periods in a family's life. They upcycle items of clothing to make a lasting family heirloom. The whole family can get involved in cutting and sewing the pieces together. They can be straight forward squares or delicate pictorial pieces.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>
              <a:buNone/>
            </a:pPr>
            <a:r>
              <a:rPr lang="en-US" sz="2000" dirty="0" smtClean="0">
                <a:ea typeface="+mn-lt"/>
                <a:cs typeface="+mn-lt"/>
                <a:hlinkClick r:id="rId3"/>
              </a:rPr>
              <a:t>Making </a:t>
            </a:r>
            <a:r>
              <a:rPr lang="en-US" sz="2000" dirty="0">
                <a:ea typeface="+mn-lt"/>
                <a:cs typeface="+mn-lt"/>
                <a:hlinkClick r:id="rId3"/>
              </a:rPr>
              <a:t>a Memory </a:t>
            </a:r>
            <a:r>
              <a:rPr lang="en-US" sz="2000" dirty="0" smtClean="0">
                <a:ea typeface="+mn-lt"/>
                <a:cs typeface="+mn-lt"/>
                <a:hlinkClick r:id="rId3"/>
              </a:rPr>
              <a:t>Quilt</a:t>
            </a:r>
            <a:endParaRPr lang="en-US" sz="2000" dirty="0" smtClean="0">
              <a:ea typeface="+mn-lt"/>
              <a:cs typeface="+mn-lt"/>
            </a:endParaRPr>
          </a:p>
          <a:p>
            <a:pPr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WcCdhySN9VI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66449" y="2740865"/>
            <a:ext cx="7069394" cy="397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18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444</Words>
  <Application>Microsoft Office PowerPoint</Application>
  <PresentationFormat>Widescreen</PresentationFormat>
  <Paragraphs>59</Paragraphs>
  <Slides>11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Mindful Activities for Holidays</vt:lpstr>
      <vt:lpstr>What is Mindfulness?</vt:lpstr>
      <vt:lpstr>What are Mindfulness Activities?</vt:lpstr>
      <vt:lpstr>Reading</vt:lpstr>
      <vt:lpstr>Audio Books</vt:lpstr>
      <vt:lpstr>Arts and Craft</vt:lpstr>
      <vt:lpstr>PowerPoint Presentation</vt:lpstr>
      <vt:lpstr>Sewing- Embroidery</vt:lpstr>
      <vt:lpstr>Making a Memory Quilt</vt:lpstr>
      <vt:lpstr>Art</vt:lpstr>
      <vt:lpstr>These are a small selection of mindful activities.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Mindful Activities for Holiday’s</dc:title>
  <dc:creator>Mrs Brennan</dc:creator>
  <cp:lastModifiedBy>Mrs Barr</cp:lastModifiedBy>
  <cp:revision>21</cp:revision>
  <dcterms:created xsi:type="dcterms:W3CDTF">2021-12-15T08:56:05Z</dcterms:created>
  <dcterms:modified xsi:type="dcterms:W3CDTF">2021-12-22T10:05:50Z</dcterms:modified>
</cp:coreProperties>
</file>