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80"/>
  </p:normalViewPr>
  <p:slideViewPr>
    <p:cSldViewPr snapToGrid="0" snapToObjects="1">
      <p:cViewPr varScale="1">
        <p:scale>
          <a:sx n="121" d="100"/>
          <a:sy n="121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11/25/21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AF9E9-D7A0-2443-BCA8-B4133B781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126" y="1075154"/>
            <a:ext cx="8689976" cy="2509213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Tornado bottle</a:t>
            </a:r>
          </a:p>
        </p:txBody>
      </p:sp>
    </p:spTree>
    <p:extLst>
      <p:ext uri="{BB962C8B-B14F-4D97-AF65-F5344CB8AC3E}">
        <p14:creationId xmlns:p14="http://schemas.microsoft.com/office/powerpoint/2010/main" val="34363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AF9E9-D7A0-2443-BCA8-B4133B7812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9126" y="1075154"/>
            <a:ext cx="8689976" cy="2509213"/>
          </a:xfrm>
        </p:spPr>
        <p:txBody>
          <a:bodyPr>
            <a:norm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Tornado bottle</a:t>
            </a:r>
          </a:p>
        </p:txBody>
      </p:sp>
      <p:pic>
        <p:nvPicPr>
          <p:cNvPr id="1060" name="Picture 36" descr="Make a tornado in a bottle to learn about extreme weather. What a great kitchen science activity to learn about weather! || Gift of Curiosity">
            <a:extLst>
              <a:ext uri="{FF2B5EF4-FFF2-40B4-BE49-F238E27FC236}">
                <a16:creationId xmlns:a16="http://schemas.microsoft.com/office/drawing/2014/main" id="{BA4B591E-11D0-9E4E-849A-52A4300A3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8" y="0"/>
            <a:ext cx="1202970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32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A6AB25-ACBF-7842-BBB4-038FA470CA89}"/>
              </a:ext>
            </a:extLst>
          </p:cNvPr>
          <p:cNvSpPr/>
          <p:nvPr/>
        </p:nvSpPr>
        <p:spPr>
          <a:xfrm>
            <a:off x="285009" y="864051"/>
            <a:ext cx="10299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a plastic bottle with water. 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Leave two inches of air at the top of the bottle.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size of the bottle doesn't matter – but the bigger the bottle, the bigger the tornado. The bigger the tornado, the easier it will be to observe the effects on the water.</a:t>
            </a:r>
            <a:endParaRPr lang="en-GB" sz="4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en-GB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31814C-FEC2-564B-AF37-9E294F68C41E}"/>
              </a:ext>
            </a:extLst>
          </p:cNvPr>
          <p:cNvSpPr/>
          <p:nvPr/>
        </p:nvSpPr>
        <p:spPr>
          <a:xfrm>
            <a:off x="4862576" y="156165"/>
            <a:ext cx="15392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en-GB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</a:t>
            </a:r>
          </a:p>
        </p:txBody>
      </p:sp>
    </p:spTree>
    <p:extLst>
      <p:ext uri="{BB962C8B-B14F-4D97-AF65-F5344CB8AC3E}">
        <p14:creationId xmlns:p14="http://schemas.microsoft.com/office/powerpoint/2010/main" val="2859417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85ADA21-2D4D-384A-AE63-185814C92A33}"/>
              </a:ext>
            </a:extLst>
          </p:cNvPr>
          <p:cNvSpPr txBox="1"/>
          <p:nvPr/>
        </p:nvSpPr>
        <p:spPr>
          <a:xfrm>
            <a:off x="4550384" y="213756"/>
            <a:ext cx="1539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689BA4-4E3C-EE4C-8E2B-C5002D76B604}"/>
              </a:ext>
            </a:extLst>
          </p:cNvPr>
          <p:cNvSpPr/>
          <p:nvPr/>
        </p:nvSpPr>
        <p:spPr>
          <a:xfrm>
            <a:off x="1175656" y="1217658"/>
            <a:ext cx="116021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dish soap.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Two squirts from a bottle of concentrated soap will do. </a:t>
            </a: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CFC0FF-3A4F-DC41-8A80-33879A0F1C70}"/>
              </a:ext>
            </a:extLst>
          </p:cNvPr>
          <p:cNvSpPr txBox="1"/>
          <p:nvPr/>
        </p:nvSpPr>
        <p:spPr>
          <a:xfrm>
            <a:off x="4614504" y="3075057"/>
            <a:ext cx="1539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8BDBFA-48BC-D143-A368-8B0A641520D6}"/>
              </a:ext>
            </a:extLst>
          </p:cNvPr>
          <p:cNvSpPr txBox="1"/>
          <p:nvPr/>
        </p:nvSpPr>
        <p:spPr>
          <a:xfrm>
            <a:off x="1175656" y="3962960"/>
            <a:ext cx="8776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Seal the bottle i.e. put the lid on the bottle</a:t>
            </a:r>
          </a:p>
        </p:txBody>
      </p:sp>
    </p:spTree>
    <p:extLst>
      <p:ext uri="{BB962C8B-B14F-4D97-AF65-F5344CB8AC3E}">
        <p14:creationId xmlns:p14="http://schemas.microsoft.com/office/powerpoint/2010/main" val="189849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C0CA096-B322-FC4F-8597-0BA55E62A7B0}"/>
              </a:ext>
            </a:extLst>
          </p:cNvPr>
          <p:cNvSpPr/>
          <p:nvPr/>
        </p:nvSpPr>
        <p:spPr>
          <a:xfrm>
            <a:off x="471055" y="1297057"/>
            <a:ext cx="1172094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b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Spin the bottle.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Hold it by the top or the bottom, and use your wrist to shake the water in a loose circular vortex. After a few seconds of spinning, you should see the water begin to swirl in the </a:t>
            </a:r>
            <a:r>
              <a:rPr lang="en-GB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This is your "tornado." </a:t>
            </a:r>
          </a:p>
          <a:p>
            <a:pPr fontAlgn="base"/>
            <a:endParaRPr lang="en-GB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 questions: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it spinning?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Is the tornado spinning clockwise or counter clockwise?</a:t>
            </a:r>
            <a:endParaRPr lang="en-GB" sz="2800" b="0" i="0" u="none" strike="noStrike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06F693-C62A-A244-86F6-2445BF8C90CF}"/>
              </a:ext>
            </a:extLst>
          </p:cNvPr>
          <p:cNvSpPr txBox="1"/>
          <p:nvPr/>
        </p:nvSpPr>
        <p:spPr>
          <a:xfrm>
            <a:off x="4913366" y="475013"/>
            <a:ext cx="15392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</a:t>
            </a:r>
          </a:p>
        </p:txBody>
      </p:sp>
    </p:spTree>
    <p:extLst>
      <p:ext uri="{BB962C8B-B14F-4D97-AF65-F5344CB8AC3E}">
        <p14:creationId xmlns:p14="http://schemas.microsoft.com/office/powerpoint/2010/main" val="119620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7760F5-2D62-604F-9BC0-27DDFF58EBE7}"/>
              </a:ext>
            </a:extLst>
          </p:cNvPr>
          <p:cNvSpPr/>
          <p:nvPr/>
        </p:nvSpPr>
        <p:spPr>
          <a:xfrm>
            <a:off x="1072738" y="1514818"/>
            <a:ext cx="100465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responding to "centripetal force" – an inward-facing force that pulls an object or liquid toward the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its circular path.</a:t>
            </a:r>
            <a:r>
              <a:rPr lang="en-GB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case, the water is spinning around the "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of the vortex, which happens to be the </a:t>
            </a:r>
            <a:r>
              <a:rPr lang="en-GB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bottle because the bottle defines the size of the "body of water."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D0F4CF-3C7F-294A-840C-B637C9AEA4F2}"/>
              </a:ext>
            </a:extLst>
          </p:cNvPr>
          <p:cNvSpPr txBox="1"/>
          <p:nvPr/>
        </p:nvSpPr>
        <p:spPr>
          <a:xfrm>
            <a:off x="4451832" y="806932"/>
            <a:ext cx="1866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</a:t>
            </a:r>
          </a:p>
        </p:txBody>
      </p:sp>
    </p:spTree>
    <p:extLst>
      <p:ext uri="{BB962C8B-B14F-4D97-AF65-F5344CB8AC3E}">
        <p14:creationId xmlns:p14="http://schemas.microsoft.com/office/powerpoint/2010/main" val="214360053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24</TotalTime>
  <Words>234</Words>
  <Application>Microsoft Macintosh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Tw Cen MT</vt:lpstr>
      <vt:lpstr>Droplet</vt:lpstr>
      <vt:lpstr>Tornado bottle</vt:lpstr>
      <vt:lpstr>Tornado bottle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Tornado bottle</dc:title>
  <dc:creator>michael rankin</dc:creator>
  <cp:lastModifiedBy>michael rankin</cp:lastModifiedBy>
  <cp:revision>1</cp:revision>
  <dcterms:created xsi:type="dcterms:W3CDTF">2021-11-25T13:20:29Z</dcterms:created>
  <dcterms:modified xsi:type="dcterms:W3CDTF">2021-11-25T13:45:05Z</dcterms:modified>
</cp:coreProperties>
</file>