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 id="285" r:id="rId27"/>
    <p:sldId id="282" r:id="rId28"/>
    <p:sldId id="283" r:id="rId29"/>
    <p:sldId id="2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D84FC9-0CCA-EAA8-B676-752605FED5BD}" v="591" dt="2021-09-13T15:20:15.155"/>
    <p1510:client id="{90765746-AE03-AD60-63B7-1CC4846EE8EF}" v="65" dt="2021-09-10T11:12:56.6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9" d="100"/>
          <a:sy n="69" d="100"/>
        </p:scale>
        <p:origin x="37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Casey" userId="S::wlmaureen.casey@glow.sch.uk::7f4c10a0-028e-473d-a8ae-4b036e187c2a" providerId="AD" clId="Web-{90765746-AE03-AD60-63B7-1CC4846EE8EF}"/>
    <pc:docChg chg="delSld modSld">
      <pc:chgData name="Mrs Casey" userId="S::wlmaureen.casey@glow.sch.uk::7f4c10a0-028e-473d-a8ae-4b036e187c2a" providerId="AD" clId="Web-{90765746-AE03-AD60-63B7-1CC4846EE8EF}" dt="2021-09-10T11:12:56.681" v="33"/>
      <pc:docMkLst>
        <pc:docMk/>
      </pc:docMkLst>
      <pc:sldChg chg="modSp">
        <pc:chgData name="Mrs Casey" userId="S::wlmaureen.casey@glow.sch.uk::7f4c10a0-028e-473d-a8ae-4b036e187c2a" providerId="AD" clId="Web-{90765746-AE03-AD60-63B7-1CC4846EE8EF}" dt="2021-09-10T11:08:51.097" v="3" actId="20577"/>
        <pc:sldMkLst>
          <pc:docMk/>
          <pc:sldMk cId="2582371752" sldId="257"/>
        </pc:sldMkLst>
        <pc:spChg chg="mod">
          <ac:chgData name="Mrs Casey" userId="S::wlmaureen.casey@glow.sch.uk::7f4c10a0-028e-473d-a8ae-4b036e187c2a" providerId="AD" clId="Web-{90765746-AE03-AD60-63B7-1CC4846EE8EF}" dt="2021-09-10T11:08:51.097" v="3" actId="20577"/>
          <ac:spMkLst>
            <pc:docMk/>
            <pc:sldMk cId="2582371752" sldId="257"/>
            <ac:spMk id="3" creationId="{00000000-0000-0000-0000-000000000000}"/>
          </ac:spMkLst>
        </pc:spChg>
      </pc:sldChg>
      <pc:sldChg chg="modSp">
        <pc:chgData name="Mrs Casey" userId="S::wlmaureen.casey@glow.sch.uk::7f4c10a0-028e-473d-a8ae-4b036e187c2a" providerId="AD" clId="Web-{90765746-AE03-AD60-63B7-1CC4846EE8EF}" dt="2021-09-10T11:10:00.677" v="17" actId="14100"/>
        <pc:sldMkLst>
          <pc:docMk/>
          <pc:sldMk cId="3538738665" sldId="260"/>
        </pc:sldMkLst>
        <pc:spChg chg="mod">
          <ac:chgData name="Mrs Casey" userId="S::wlmaureen.casey@glow.sch.uk::7f4c10a0-028e-473d-a8ae-4b036e187c2a" providerId="AD" clId="Web-{90765746-AE03-AD60-63B7-1CC4846EE8EF}" dt="2021-09-10T11:10:00.677" v="17" actId="14100"/>
          <ac:spMkLst>
            <pc:docMk/>
            <pc:sldMk cId="3538738665" sldId="260"/>
            <ac:spMk id="3" creationId="{00000000-0000-0000-0000-000000000000}"/>
          </ac:spMkLst>
        </pc:spChg>
      </pc:sldChg>
      <pc:sldChg chg="modSp">
        <pc:chgData name="Mrs Casey" userId="S::wlmaureen.casey@glow.sch.uk::7f4c10a0-028e-473d-a8ae-4b036e187c2a" providerId="AD" clId="Web-{90765746-AE03-AD60-63B7-1CC4846EE8EF}" dt="2021-09-10T11:10:27.647" v="20" actId="14100"/>
        <pc:sldMkLst>
          <pc:docMk/>
          <pc:sldMk cId="4099230404" sldId="262"/>
        </pc:sldMkLst>
        <pc:spChg chg="mod">
          <ac:chgData name="Mrs Casey" userId="S::wlmaureen.casey@glow.sch.uk::7f4c10a0-028e-473d-a8ae-4b036e187c2a" providerId="AD" clId="Web-{90765746-AE03-AD60-63B7-1CC4846EE8EF}" dt="2021-09-10T11:10:27.647" v="20" actId="14100"/>
          <ac:spMkLst>
            <pc:docMk/>
            <pc:sldMk cId="4099230404" sldId="262"/>
            <ac:spMk id="3" creationId="{00000000-0000-0000-0000-000000000000}"/>
          </ac:spMkLst>
        </pc:spChg>
      </pc:sldChg>
      <pc:sldChg chg="modSp">
        <pc:chgData name="Mrs Casey" userId="S::wlmaureen.casey@glow.sch.uk::7f4c10a0-028e-473d-a8ae-4b036e187c2a" providerId="AD" clId="Web-{90765746-AE03-AD60-63B7-1CC4846EE8EF}" dt="2021-09-10T11:10:35.819" v="21" actId="20577"/>
        <pc:sldMkLst>
          <pc:docMk/>
          <pc:sldMk cId="1672234720" sldId="263"/>
        </pc:sldMkLst>
        <pc:spChg chg="mod">
          <ac:chgData name="Mrs Casey" userId="S::wlmaureen.casey@glow.sch.uk::7f4c10a0-028e-473d-a8ae-4b036e187c2a" providerId="AD" clId="Web-{90765746-AE03-AD60-63B7-1CC4846EE8EF}" dt="2021-09-10T11:10:35.819" v="21" actId="20577"/>
          <ac:spMkLst>
            <pc:docMk/>
            <pc:sldMk cId="1672234720" sldId="263"/>
            <ac:spMk id="3" creationId="{00000000-0000-0000-0000-000000000000}"/>
          </ac:spMkLst>
        </pc:spChg>
      </pc:sldChg>
      <pc:sldChg chg="modSp">
        <pc:chgData name="Mrs Casey" userId="S::wlmaureen.casey@glow.sch.uk::7f4c10a0-028e-473d-a8ae-4b036e187c2a" providerId="AD" clId="Web-{90765746-AE03-AD60-63B7-1CC4846EE8EF}" dt="2021-09-10T11:10:53.600" v="24" actId="20577"/>
        <pc:sldMkLst>
          <pc:docMk/>
          <pc:sldMk cId="1189062767" sldId="264"/>
        </pc:sldMkLst>
        <pc:spChg chg="mod">
          <ac:chgData name="Mrs Casey" userId="S::wlmaureen.casey@glow.sch.uk::7f4c10a0-028e-473d-a8ae-4b036e187c2a" providerId="AD" clId="Web-{90765746-AE03-AD60-63B7-1CC4846EE8EF}" dt="2021-09-10T11:10:53.600" v="24" actId="20577"/>
          <ac:spMkLst>
            <pc:docMk/>
            <pc:sldMk cId="1189062767" sldId="264"/>
            <ac:spMk id="3" creationId="{00000000-0000-0000-0000-000000000000}"/>
          </ac:spMkLst>
        </pc:spChg>
      </pc:sldChg>
      <pc:sldChg chg="modSp">
        <pc:chgData name="Mrs Casey" userId="S::wlmaureen.casey@glow.sch.uk::7f4c10a0-028e-473d-a8ae-4b036e187c2a" providerId="AD" clId="Web-{90765746-AE03-AD60-63B7-1CC4846EE8EF}" dt="2021-09-10T11:11:22.289" v="29" actId="20577"/>
        <pc:sldMkLst>
          <pc:docMk/>
          <pc:sldMk cId="3483148706" sldId="265"/>
        </pc:sldMkLst>
        <pc:spChg chg="mod">
          <ac:chgData name="Mrs Casey" userId="S::wlmaureen.casey@glow.sch.uk::7f4c10a0-028e-473d-a8ae-4b036e187c2a" providerId="AD" clId="Web-{90765746-AE03-AD60-63B7-1CC4846EE8EF}" dt="2021-09-10T11:11:22.289" v="29" actId="20577"/>
          <ac:spMkLst>
            <pc:docMk/>
            <pc:sldMk cId="3483148706" sldId="265"/>
            <ac:spMk id="3" creationId="{00000000-0000-0000-0000-000000000000}"/>
          </ac:spMkLst>
        </pc:spChg>
      </pc:sldChg>
      <pc:sldChg chg="modSp">
        <pc:chgData name="Mrs Casey" userId="S::wlmaureen.casey@glow.sch.uk::7f4c10a0-028e-473d-a8ae-4b036e187c2a" providerId="AD" clId="Web-{90765746-AE03-AD60-63B7-1CC4846EE8EF}" dt="2021-09-10T11:11:43.664" v="32" actId="20577"/>
        <pc:sldMkLst>
          <pc:docMk/>
          <pc:sldMk cId="1263014860" sldId="267"/>
        </pc:sldMkLst>
        <pc:spChg chg="mod">
          <ac:chgData name="Mrs Casey" userId="S::wlmaureen.casey@glow.sch.uk::7f4c10a0-028e-473d-a8ae-4b036e187c2a" providerId="AD" clId="Web-{90765746-AE03-AD60-63B7-1CC4846EE8EF}" dt="2021-09-10T11:11:43.664" v="32" actId="20577"/>
          <ac:spMkLst>
            <pc:docMk/>
            <pc:sldMk cId="1263014860" sldId="267"/>
            <ac:spMk id="3" creationId="{00000000-0000-0000-0000-000000000000}"/>
          </ac:spMkLst>
        </pc:spChg>
      </pc:sldChg>
      <pc:sldChg chg="del">
        <pc:chgData name="Mrs Casey" userId="S::wlmaureen.casey@glow.sch.uk::7f4c10a0-028e-473d-a8ae-4b036e187c2a" providerId="AD" clId="Web-{90765746-AE03-AD60-63B7-1CC4846EE8EF}" dt="2021-09-10T11:12:56.681" v="33"/>
        <pc:sldMkLst>
          <pc:docMk/>
          <pc:sldMk cId="3822837474" sldId="281"/>
        </pc:sldMkLst>
      </pc:sldChg>
    </pc:docChg>
  </pc:docChgLst>
  <pc:docChgLst>
    <pc:chgData name="Mrs Casey" userId="S::wlmaureen.casey@glow.sch.uk::7f4c10a0-028e-473d-a8ae-4b036e187c2a" providerId="AD" clId="Web-{32D84FC9-0CCA-EAA8-B676-752605FED5BD}"/>
    <pc:docChg chg="addSld delSld modSld addMainMaster delMainMaster">
      <pc:chgData name="Mrs Casey" userId="S::wlmaureen.casey@glow.sch.uk::7f4c10a0-028e-473d-a8ae-4b036e187c2a" providerId="AD" clId="Web-{32D84FC9-0CCA-EAA8-B676-752605FED5BD}" dt="2021-09-13T15:20:15.155" v="394" actId="14100"/>
      <pc:docMkLst>
        <pc:docMk/>
      </pc:docMkLst>
      <pc:sldChg chg="addSp delSp modSp mod setBg modClrScheme addAnim delAnim chgLayout">
        <pc:chgData name="Mrs Casey" userId="S::wlmaureen.casey@glow.sch.uk::7f4c10a0-028e-473d-a8ae-4b036e187c2a" providerId="AD" clId="Web-{32D84FC9-0CCA-EAA8-B676-752605FED5BD}" dt="2021-09-13T15:17:27.666" v="368"/>
        <pc:sldMkLst>
          <pc:docMk/>
          <pc:sldMk cId="603594074" sldId="256"/>
        </pc:sldMkLst>
        <pc:spChg chg="mod ord">
          <ac:chgData name="Mrs Casey" userId="S::wlmaureen.casey@glow.sch.uk::7f4c10a0-028e-473d-a8ae-4b036e187c2a" providerId="AD" clId="Web-{32D84FC9-0CCA-EAA8-B676-752605FED5BD}" dt="2021-09-13T15:17:27.666" v="368"/>
          <ac:spMkLst>
            <pc:docMk/>
            <pc:sldMk cId="603594074" sldId="256"/>
            <ac:spMk id="2" creationId="{00000000-0000-0000-0000-000000000000}"/>
          </ac:spMkLst>
        </pc:spChg>
        <pc:spChg chg="mod ord">
          <ac:chgData name="Mrs Casey" userId="S::wlmaureen.casey@glow.sch.uk::7f4c10a0-028e-473d-a8ae-4b036e187c2a" providerId="AD" clId="Web-{32D84FC9-0CCA-EAA8-B676-752605FED5BD}" dt="2021-09-13T15:17:27.666" v="368"/>
          <ac:spMkLst>
            <pc:docMk/>
            <pc:sldMk cId="603594074" sldId="256"/>
            <ac:spMk id="3" creationId="{00000000-0000-0000-0000-000000000000}"/>
          </ac:spMkLst>
        </pc:spChg>
        <pc:spChg chg="add del">
          <ac:chgData name="Mrs Casey" userId="S::wlmaureen.casey@glow.sch.uk::7f4c10a0-028e-473d-a8ae-4b036e187c2a" providerId="AD" clId="Web-{32D84FC9-0CCA-EAA8-B676-752605FED5BD}" dt="2021-09-13T15:17:27.666" v="368"/>
          <ac:spMkLst>
            <pc:docMk/>
            <pc:sldMk cId="603594074" sldId="256"/>
            <ac:spMk id="9" creationId="{F7726A94-1EF0-4D91-B7BF-C033E3D6E51B}"/>
          </ac:spMkLst>
        </pc:spChg>
        <pc:spChg chg="add del">
          <ac:chgData name="Mrs Casey" userId="S::wlmaureen.casey@glow.sch.uk::7f4c10a0-028e-473d-a8ae-4b036e187c2a" providerId="AD" clId="Web-{32D84FC9-0CCA-EAA8-B676-752605FED5BD}" dt="2021-09-13T15:17:27.666" v="368"/>
          <ac:spMkLst>
            <pc:docMk/>
            <pc:sldMk cId="603594074" sldId="256"/>
            <ac:spMk id="13" creationId="{24FB4153-1E3E-4AE9-8306-E8C292894B04}"/>
          </ac:spMkLst>
        </pc:spChg>
        <pc:spChg chg="add">
          <ac:chgData name="Mrs Casey" userId="S::wlmaureen.casey@glow.sch.uk::7f4c10a0-028e-473d-a8ae-4b036e187c2a" providerId="AD" clId="Web-{32D84FC9-0CCA-EAA8-B676-752605FED5BD}" dt="2021-09-13T15:17:27.666" v="368"/>
          <ac:spMkLst>
            <pc:docMk/>
            <pc:sldMk cId="603594074" sldId="256"/>
            <ac:spMk id="15" creationId="{688D9C64-D69C-4A88-B9B4-CC9F73B87B0F}"/>
          </ac:spMkLst>
        </pc:spChg>
        <pc:spChg chg="add">
          <ac:chgData name="Mrs Casey" userId="S::wlmaureen.casey@glow.sch.uk::7f4c10a0-028e-473d-a8ae-4b036e187c2a" providerId="AD" clId="Web-{32D84FC9-0CCA-EAA8-B676-752605FED5BD}" dt="2021-09-13T15:17:27.666" v="368"/>
          <ac:spMkLst>
            <pc:docMk/>
            <pc:sldMk cId="603594074" sldId="256"/>
            <ac:spMk id="17" creationId="{5D968A1C-4E90-4F6B-9386-085A31116CAA}"/>
          </ac:spMkLst>
        </pc:spChg>
        <pc:spChg chg="add del">
          <ac:chgData name="Mrs Casey" userId="S::wlmaureen.casey@glow.sch.uk::7f4c10a0-028e-473d-a8ae-4b036e187c2a" providerId="AD" clId="Web-{32D84FC9-0CCA-EAA8-B676-752605FED5BD}" dt="2021-09-13T15:17:27.651" v="367"/>
          <ac:spMkLst>
            <pc:docMk/>
            <pc:sldMk cId="603594074" sldId="256"/>
            <ac:spMk id="18" creationId="{DB48365C-39E4-41C6-B96C-26408CCFA7EE}"/>
          </ac:spMkLst>
        </pc:spChg>
        <pc:spChg chg="add">
          <ac:chgData name="Mrs Casey" userId="S::wlmaureen.casey@glow.sch.uk::7f4c10a0-028e-473d-a8ae-4b036e187c2a" providerId="AD" clId="Web-{32D84FC9-0CCA-EAA8-B676-752605FED5BD}" dt="2021-09-13T15:17:27.666" v="368"/>
          <ac:spMkLst>
            <pc:docMk/>
            <pc:sldMk cId="603594074" sldId="256"/>
            <ac:spMk id="19" creationId="{68ABB12E-0D1A-4F10-AA4B-CE495297C22D}"/>
          </ac:spMkLst>
        </pc:spChg>
        <pc:spChg chg="add del">
          <ac:chgData name="Mrs Casey" userId="S::wlmaureen.casey@glow.sch.uk::7f4c10a0-028e-473d-a8ae-4b036e187c2a" providerId="AD" clId="Web-{32D84FC9-0CCA-EAA8-B676-752605FED5BD}" dt="2021-09-13T15:17:27.651" v="367"/>
          <ac:spMkLst>
            <pc:docMk/>
            <pc:sldMk cId="603594074" sldId="256"/>
            <ac:spMk id="20" creationId="{86C03931-92CB-4E6A-822B-50DE062110B8}"/>
          </ac:spMkLst>
        </pc:spChg>
        <pc:spChg chg="add">
          <ac:chgData name="Mrs Casey" userId="S::wlmaureen.casey@glow.sch.uk::7f4c10a0-028e-473d-a8ae-4b036e187c2a" providerId="AD" clId="Web-{32D84FC9-0CCA-EAA8-B676-752605FED5BD}" dt="2021-09-13T15:17:27.666" v="368"/>
          <ac:spMkLst>
            <pc:docMk/>
            <pc:sldMk cId="603594074" sldId="256"/>
            <ac:spMk id="21" creationId="{502C0F6D-DDEA-45CC-9F12-EB5C475D536E}"/>
          </ac:spMkLst>
        </pc:spChg>
        <pc:spChg chg="add">
          <ac:chgData name="Mrs Casey" userId="S::wlmaureen.casey@glow.sch.uk::7f4c10a0-028e-473d-a8ae-4b036e187c2a" providerId="AD" clId="Web-{32D84FC9-0CCA-EAA8-B676-752605FED5BD}" dt="2021-09-13T15:17:27.666" v="368"/>
          <ac:spMkLst>
            <pc:docMk/>
            <pc:sldMk cId="603594074" sldId="256"/>
            <ac:spMk id="23" creationId="{9E3F288E-C14C-45CE-BE39-C7483ADD12FB}"/>
          </ac:spMkLst>
        </pc:spChg>
        <pc:spChg chg="add del">
          <ac:chgData name="Mrs Casey" userId="S::wlmaureen.casey@glow.sch.uk::7f4c10a0-028e-473d-a8ae-4b036e187c2a" providerId="AD" clId="Web-{32D84FC9-0CCA-EAA8-B676-752605FED5BD}" dt="2021-09-13T15:17:27.651" v="367"/>
          <ac:spMkLst>
            <pc:docMk/>
            <pc:sldMk cId="603594074" sldId="256"/>
            <ac:spMk id="24" creationId="{25217770-871E-441F-AD70-16C1E0D561D5}"/>
          </ac:spMkLst>
        </pc:spChg>
        <pc:spChg chg="add del">
          <ac:chgData name="Mrs Casey" userId="S::wlmaureen.casey@glow.sch.uk::7f4c10a0-028e-473d-a8ae-4b036e187c2a" providerId="AD" clId="Web-{32D84FC9-0CCA-EAA8-B676-752605FED5BD}" dt="2021-09-13T15:17:27.651" v="367"/>
          <ac:spMkLst>
            <pc:docMk/>
            <pc:sldMk cId="603594074" sldId="256"/>
            <ac:spMk id="26" creationId="{FA31D9BD-07E7-4FED-9A0B-DD9B6EC49B7A}"/>
          </ac:spMkLst>
        </pc:spChg>
        <pc:spChg chg="add del">
          <ac:chgData name="Mrs Casey" userId="S::wlmaureen.casey@glow.sch.uk::7f4c10a0-028e-473d-a8ae-4b036e187c2a" providerId="AD" clId="Web-{32D84FC9-0CCA-EAA8-B676-752605FED5BD}" dt="2021-09-13T15:17:27.651" v="367"/>
          <ac:spMkLst>
            <pc:docMk/>
            <pc:sldMk cId="603594074" sldId="256"/>
            <ac:spMk id="28" creationId="{83F450D6-4ADD-4996-A79D-C5304C2F9AAD}"/>
          </ac:spMkLst>
        </pc:spChg>
        <pc:spChg chg="add">
          <ac:chgData name="Mrs Casey" userId="S::wlmaureen.casey@glow.sch.uk::7f4c10a0-028e-473d-a8ae-4b036e187c2a" providerId="AD" clId="Web-{32D84FC9-0CCA-EAA8-B676-752605FED5BD}" dt="2021-09-13T15:17:27.666" v="368"/>
          <ac:spMkLst>
            <pc:docMk/>
            <pc:sldMk cId="603594074" sldId="256"/>
            <ac:spMk id="30" creationId="{6AA8E8A0-6BE2-4FDF-8381-2CC923F227EB}"/>
          </ac:spMkLst>
        </pc:spChg>
        <pc:picChg chg="add mod ord">
          <ac:chgData name="Mrs Casey" userId="S::wlmaureen.casey@glow.sch.uk::7f4c10a0-028e-473d-a8ae-4b036e187c2a" providerId="AD" clId="Web-{32D84FC9-0CCA-EAA8-B676-752605FED5BD}" dt="2021-09-13T15:17:27.666" v="368"/>
          <ac:picMkLst>
            <pc:docMk/>
            <pc:sldMk cId="603594074" sldId="256"/>
            <ac:picMk id="4" creationId="{CB4B1ED3-200E-46B0-8B4C-0E2822C78626}"/>
          </ac:picMkLst>
        </pc:picChg>
        <pc:picChg chg="add del">
          <ac:chgData name="Mrs Casey" userId="S::wlmaureen.casey@glow.sch.uk::7f4c10a0-028e-473d-a8ae-4b036e187c2a" providerId="AD" clId="Web-{32D84FC9-0CCA-EAA8-B676-752605FED5BD}" dt="2021-09-13T15:17:00.322" v="365"/>
          <ac:picMkLst>
            <pc:docMk/>
            <pc:sldMk cId="603594074" sldId="256"/>
            <ac:picMk id="5" creationId="{26446F14-8CEF-4191-A9AC-E5543E38D08B}"/>
          </ac:picMkLst>
        </pc:picChg>
        <pc:picChg chg="add mod">
          <ac:chgData name="Mrs Casey" userId="S::wlmaureen.casey@glow.sch.uk::7f4c10a0-028e-473d-a8ae-4b036e187c2a" providerId="AD" clId="Web-{32D84FC9-0CCA-EAA8-B676-752605FED5BD}" dt="2021-09-13T15:17:27.666" v="368"/>
          <ac:picMkLst>
            <pc:docMk/>
            <pc:sldMk cId="603594074" sldId="256"/>
            <ac:picMk id="6" creationId="{3A0B400D-8DBE-44E2-BA6E-CE6B0D9DF957}"/>
          </ac:picMkLst>
        </pc:picChg>
        <pc:cxnChg chg="add del">
          <ac:chgData name="Mrs Casey" userId="S::wlmaureen.casey@glow.sch.uk::7f4c10a0-028e-473d-a8ae-4b036e187c2a" providerId="AD" clId="Web-{32D84FC9-0CCA-EAA8-B676-752605FED5BD}" dt="2021-09-13T15:17:27.666" v="368"/>
          <ac:cxnSpMkLst>
            <pc:docMk/>
            <pc:sldMk cId="603594074" sldId="256"/>
            <ac:cxnSpMk id="11" creationId="{98F0650C-11DF-45E6-8EC2-E3B298F0D80A}"/>
          </ac:cxnSpMkLst>
        </pc:cxnChg>
        <pc:cxnChg chg="add">
          <ac:chgData name="Mrs Casey" userId="S::wlmaureen.casey@glow.sch.uk::7f4c10a0-028e-473d-a8ae-4b036e187c2a" providerId="AD" clId="Web-{32D84FC9-0CCA-EAA8-B676-752605FED5BD}" dt="2021-09-13T15:17:27.666" v="368"/>
          <ac:cxnSpMkLst>
            <pc:docMk/>
            <pc:sldMk cId="603594074" sldId="256"/>
            <ac:cxnSpMk id="16" creationId="{69F5D122-D36F-4D6D-9C73-84DA7782631A}"/>
          </ac:cxnSpMkLst>
        </pc:cxnChg>
        <pc:cxnChg chg="add del">
          <ac:chgData name="Mrs Casey" userId="S::wlmaureen.casey@glow.sch.uk::7f4c10a0-028e-473d-a8ae-4b036e187c2a" providerId="AD" clId="Web-{32D84FC9-0CCA-EAA8-B676-752605FED5BD}" dt="2021-09-13T15:17:27.651" v="367"/>
          <ac:cxnSpMkLst>
            <pc:docMk/>
            <pc:sldMk cId="603594074" sldId="256"/>
            <ac:cxnSpMk id="22" creationId="{45D924A8-0CBC-4398-8B74-63D26D33B8DF}"/>
          </ac:cxnSpMkLst>
        </pc:cxnChg>
      </pc:sldChg>
      <pc:sldChg chg="addSp delSp modSp mod setBg modClrScheme setClrOvrMap chgLayout">
        <pc:chgData name="Mrs Casey" userId="S::wlmaureen.casey@glow.sch.uk::7f4c10a0-028e-473d-a8ae-4b036e187c2a" providerId="AD" clId="Web-{32D84FC9-0CCA-EAA8-B676-752605FED5BD}" dt="2021-09-13T15:17:44.120" v="369" actId="1076"/>
        <pc:sldMkLst>
          <pc:docMk/>
          <pc:sldMk cId="2582371752" sldId="257"/>
        </pc:sldMkLst>
        <pc:spChg chg="mod ord">
          <ac:chgData name="Mrs Casey" userId="S::wlmaureen.casey@glow.sch.uk::7f4c10a0-028e-473d-a8ae-4b036e187c2a" providerId="AD" clId="Web-{32D84FC9-0CCA-EAA8-B676-752605FED5BD}" dt="2021-09-13T14:46:29.616" v="166"/>
          <ac:spMkLst>
            <pc:docMk/>
            <pc:sldMk cId="2582371752" sldId="257"/>
            <ac:spMk id="2" creationId="{00000000-0000-0000-0000-000000000000}"/>
          </ac:spMkLst>
        </pc:spChg>
        <pc:spChg chg="mod ord">
          <ac:chgData name="Mrs Casey" userId="S::wlmaureen.casey@glow.sch.uk::7f4c10a0-028e-473d-a8ae-4b036e187c2a" providerId="AD" clId="Web-{32D84FC9-0CCA-EAA8-B676-752605FED5BD}" dt="2021-09-13T14:46:29.616" v="166"/>
          <ac:spMkLst>
            <pc:docMk/>
            <pc:sldMk cId="2582371752" sldId="257"/>
            <ac:spMk id="3" creationId="{00000000-0000-0000-0000-000000000000}"/>
          </ac:spMkLst>
        </pc:spChg>
        <pc:spChg chg="add">
          <ac:chgData name="Mrs Casey" userId="S::wlmaureen.casey@glow.sch.uk::7f4c10a0-028e-473d-a8ae-4b036e187c2a" providerId="AD" clId="Web-{32D84FC9-0CCA-EAA8-B676-752605FED5BD}" dt="2021-09-13T14:46:29.616" v="166"/>
          <ac:spMkLst>
            <pc:docMk/>
            <pc:sldMk cId="2582371752" sldId="257"/>
            <ac:spMk id="5" creationId="{7578A52D-2496-4956-A9A4-EA5C38B2F1FC}"/>
          </ac:spMkLst>
        </pc:spChg>
        <pc:spChg chg="add">
          <ac:chgData name="Mrs Casey" userId="S::wlmaureen.casey@glow.sch.uk::7f4c10a0-028e-473d-a8ae-4b036e187c2a" providerId="AD" clId="Web-{32D84FC9-0CCA-EAA8-B676-752605FED5BD}" dt="2021-09-13T14:46:29.616" v="166"/>
          <ac:spMkLst>
            <pc:docMk/>
            <pc:sldMk cId="2582371752" sldId="257"/>
            <ac:spMk id="6" creationId="{9809C8E2-EF9B-4E0B-A17E-836DE0508E76}"/>
          </ac:spMkLst>
        </pc:spChg>
        <pc:spChg chg="add">
          <ac:chgData name="Mrs Casey" userId="S::wlmaureen.casey@glow.sch.uk::7f4c10a0-028e-473d-a8ae-4b036e187c2a" providerId="AD" clId="Web-{32D84FC9-0CCA-EAA8-B676-752605FED5BD}" dt="2021-09-13T14:46:29.616" v="166"/>
          <ac:spMkLst>
            <pc:docMk/>
            <pc:sldMk cId="2582371752" sldId="257"/>
            <ac:spMk id="7" creationId="{61EB557E-621E-4254-B750-85274C5F4D5C}"/>
          </ac:spMkLst>
        </pc:spChg>
        <pc:spChg chg="add del">
          <ac:chgData name="Mrs Casey" userId="S::wlmaureen.casey@glow.sch.uk::7f4c10a0-028e-473d-a8ae-4b036e187c2a" providerId="AD" clId="Web-{32D84FC9-0CCA-EAA8-B676-752605FED5BD}" dt="2021-09-13T14:46:15.099" v="163"/>
          <ac:spMkLst>
            <pc:docMk/>
            <pc:sldMk cId="2582371752" sldId="257"/>
            <ac:spMk id="8" creationId="{12ABE273-A57A-4523-99C5-F4D7F4511094}"/>
          </ac:spMkLst>
        </pc:spChg>
        <pc:spChg chg="add del">
          <ac:chgData name="Mrs Casey" userId="S::wlmaureen.casey@glow.sch.uk::7f4c10a0-028e-473d-a8ae-4b036e187c2a" providerId="AD" clId="Web-{32D84FC9-0CCA-EAA8-B676-752605FED5BD}" dt="2021-09-13T14:46:15.099" v="163"/>
          <ac:spMkLst>
            <pc:docMk/>
            <pc:sldMk cId="2582371752" sldId="257"/>
            <ac:spMk id="10" creationId="{21A15CF5-392D-404A-8095-DD2085F2FBA3}"/>
          </ac:spMkLst>
        </pc:spChg>
        <pc:picChg chg="add del mod">
          <ac:chgData name="Mrs Casey" userId="S::wlmaureen.casey@glow.sch.uk::7f4c10a0-028e-473d-a8ae-4b036e187c2a" providerId="AD" clId="Web-{32D84FC9-0CCA-EAA8-B676-752605FED5BD}" dt="2021-09-13T14:46:24.787" v="165"/>
          <ac:picMkLst>
            <pc:docMk/>
            <pc:sldMk cId="2582371752" sldId="257"/>
            <ac:picMk id="4" creationId="{F4611061-75E7-4B40-8610-BBCACBA53ADF}"/>
          </ac:picMkLst>
        </pc:picChg>
        <pc:picChg chg="add mod">
          <ac:chgData name="Mrs Casey" userId="S::wlmaureen.casey@glow.sch.uk::7f4c10a0-028e-473d-a8ae-4b036e187c2a" providerId="AD" clId="Web-{32D84FC9-0CCA-EAA8-B676-752605FED5BD}" dt="2021-09-13T15:17:44.120" v="369" actId="1076"/>
          <ac:picMkLst>
            <pc:docMk/>
            <pc:sldMk cId="2582371752" sldId="257"/>
            <ac:picMk id="9" creationId="{082AD941-60CC-4C01-A587-15E504AAA532}"/>
          </ac:picMkLst>
        </pc:picChg>
        <pc:cxnChg chg="add del">
          <ac:chgData name="Mrs Casey" userId="S::wlmaureen.casey@glow.sch.uk::7f4c10a0-028e-473d-a8ae-4b036e187c2a" providerId="AD" clId="Web-{32D84FC9-0CCA-EAA8-B676-752605FED5BD}" dt="2021-09-13T14:46:15.099" v="163"/>
          <ac:cxnSpMkLst>
            <pc:docMk/>
            <pc:sldMk cId="2582371752" sldId="257"/>
            <ac:cxnSpMk id="12" creationId="{3D0F74E7-7AA9-4171-BCD1-C325B7632D04}"/>
          </ac:cxnSpMkLst>
        </pc:cxnChg>
      </pc:sldChg>
      <pc:sldChg chg="addSp delSp modSp mod setBg modClrScheme setClrOvrMap chgLayout">
        <pc:chgData name="Mrs Casey" userId="S::wlmaureen.casey@glow.sch.uk::7f4c10a0-028e-473d-a8ae-4b036e187c2a" providerId="AD" clId="Web-{32D84FC9-0CCA-EAA8-B676-752605FED5BD}" dt="2021-09-13T14:47:58.871" v="178" actId="1076"/>
        <pc:sldMkLst>
          <pc:docMk/>
          <pc:sldMk cId="953804976" sldId="258"/>
        </pc:sldMkLst>
        <pc:spChg chg="mod ord">
          <ac:chgData name="Mrs Casey" userId="S::wlmaureen.casey@glow.sch.uk::7f4c10a0-028e-473d-a8ae-4b036e187c2a" providerId="AD" clId="Web-{32D84FC9-0CCA-EAA8-B676-752605FED5BD}" dt="2021-09-13T14:47:47.652" v="174" actId="1076"/>
          <ac:spMkLst>
            <pc:docMk/>
            <pc:sldMk cId="953804976" sldId="258"/>
            <ac:spMk id="2" creationId="{00000000-0000-0000-0000-000000000000}"/>
          </ac:spMkLst>
        </pc:spChg>
        <pc:spChg chg="mod ord">
          <ac:chgData name="Mrs Casey" userId="S::wlmaureen.casey@glow.sch.uk::7f4c10a0-028e-473d-a8ae-4b036e187c2a" providerId="AD" clId="Web-{32D84FC9-0CCA-EAA8-B676-752605FED5BD}" dt="2021-09-13T14:47:53.417" v="176" actId="14100"/>
          <ac:spMkLst>
            <pc:docMk/>
            <pc:sldMk cId="953804976" sldId="258"/>
            <ac:spMk id="3" creationId="{00000000-0000-0000-0000-000000000000}"/>
          </ac:spMkLst>
        </pc:spChg>
        <pc:spChg chg="add del">
          <ac:chgData name="Mrs Casey" userId="S::wlmaureen.casey@glow.sch.uk::7f4c10a0-028e-473d-a8ae-4b036e187c2a" providerId="AD" clId="Web-{32D84FC9-0CCA-EAA8-B676-752605FED5BD}" dt="2021-09-13T13:58:42.458" v="56"/>
          <ac:spMkLst>
            <pc:docMk/>
            <pc:sldMk cId="953804976" sldId="258"/>
            <ac:spMk id="8" creationId="{8E8DBDA3-652C-4F87-B53B-7F73AC8F4FF9}"/>
          </ac:spMkLst>
        </pc:spChg>
        <pc:spChg chg="add del">
          <ac:chgData name="Mrs Casey" userId="S::wlmaureen.casey@glow.sch.uk::7f4c10a0-028e-473d-a8ae-4b036e187c2a" providerId="AD" clId="Web-{32D84FC9-0CCA-EAA8-B676-752605FED5BD}" dt="2021-09-13T13:58:42.458" v="56"/>
          <ac:spMkLst>
            <pc:docMk/>
            <pc:sldMk cId="953804976" sldId="258"/>
            <ac:spMk id="10" creationId="{42187232-3845-418F-A17C-C138F01D98AB}"/>
          </ac:spMkLst>
        </pc:spChg>
        <pc:spChg chg="add">
          <ac:chgData name="Mrs Casey" userId="S::wlmaureen.casey@glow.sch.uk::7f4c10a0-028e-473d-a8ae-4b036e187c2a" providerId="AD" clId="Web-{32D84FC9-0CCA-EAA8-B676-752605FED5BD}" dt="2021-09-13T13:58:42.458" v="56"/>
          <ac:spMkLst>
            <pc:docMk/>
            <pc:sldMk cId="953804976" sldId="258"/>
            <ac:spMk id="12" creationId="{E001500C-A1A5-4375-A2D5-17B9940C8652}"/>
          </ac:spMkLst>
        </pc:spChg>
        <pc:spChg chg="add">
          <ac:chgData name="Mrs Casey" userId="S::wlmaureen.casey@glow.sch.uk::7f4c10a0-028e-473d-a8ae-4b036e187c2a" providerId="AD" clId="Web-{32D84FC9-0CCA-EAA8-B676-752605FED5BD}" dt="2021-09-13T13:58:42.458" v="56"/>
          <ac:spMkLst>
            <pc:docMk/>
            <pc:sldMk cId="953804976" sldId="258"/>
            <ac:spMk id="13" creationId="{98E1F8CE-D0B9-46E1-9994-B0EB7F220CD9}"/>
          </ac:spMkLst>
        </pc:spChg>
        <pc:spChg chg="add del">
          <ac:chgData name="Mrs Casey" userId="S::wlmaureen.casey@glow.sch.uk::7f4c10a0-028e-473d-a8ae-4b036e187c2a" providerId="AD" clId="Web-{32D84FC9-0CCA-EAA8-B676-752605FED5BD}" dt="2021-09-13T13:58:42.443" v="55"/>
          <ac:spMkLst>
            <pc:docMk/>
            <pc:sldMk cId="953804976" sldId="258"/>
            <ac:spMk id="15" creationId="{12ABE273-A57A-4523-99C5-F4D7F4511094}"/>
          </ac:spMkLst>
        </pc:spChg>
        <pc:spChg chg="add del">
          <ac:chgData name="Mrs Casey" userId="S::wlmaureen.casey@glow.sch.uk::7f4c10a0-028e-473d-a8ae-4b036e187c2a" providerId="AD" clId="Web-{32D84FC9-0CCA-EAA8-B676-752605FED5BD}" dt="2021-09-13T13:58:42.443" v="55"/>
          <ac:spMkLst>
            <pc:docMk/>
            <pc:sldMk cId="953804976" sldId="258"/>
            <ac:spMk id="17" creationId="{21A15CF5-392D-404A-8095-DD2085F2FBA3}"/>
          </ac:spMkLst>
        </pc:spChg>
        <pc:picChg chg="add mod">
          <ac:chgData name="Mrs Casey" userId="S::wlmaureen.casey@glow.sch.uk::7f4c10a0-028e-473d-a8ae-4b036e187c2a" providerId="AD" clId="Web-{32D84FC9-0CCA-EAA8-B676-752605FED5BD}" dt="2021-09-13T14:47:58.871" v="178" actId="1076"/>
          <ac:picMkLst>
            <pc:docMk/>
            <pc:sldMk cId="953804976" sldId="258"/>
            <ac:picMk id="4" creationId="{66761B82-1097-461F-9444-58ADC0AE3807}"/>
          </ac:picMkLst>
        </pc:picChg>
        <pc:cxnChg chg="add del">
          <ac:chgData name="Mrs Casey" userId="S::wlmaureen.casey@glow.sch.uk::7f4c10a0-028e-473d-a8ae-4b036e187c2a" providerId="AD" clId="Web-{32D84FC9-0CCA-EAA8-B676-752605FED5BD}" dt="2021-09-13T13:58:42.443" v="55"/>
          <ac:cxnSpMkLst>
            <pc:docMk/>
            <pc:sldMk cId="953804976" sldId="258"/>
            <ac:cxnSpMk id="19" creationId="{3D0F74E7-7AA9-4171-BCD1-C325B7632D04}"/>
          </ac:cxnSpMkLst>
        </pc:cxnChg>
      </pc:sldChg>
      <pc:sldChg chg="addSp delSp modSp mod setBg modClrScheme setClrOvrMap chgLayout">
        <pc:chgData name="Mrs Casey" userId="S::wlmaureen.casey@glow.sch.uk::7f4c10a0-028e-473d-a8ae-4b036e187c2a" providerId="AD" clId="Web-{32D84FC9-0CCA-EAA8-B676-752605FED5BD}" dt="2021-09-13T15:19:19.825" v="384" actId="14100"/>
        <pc:sldMkLst>
          <pc:docMk/>
          <pc:sldMk cId="77738289" sldId="259"/>
        </pc:sldMkLst>
        <pc:spChg chg="del mod ord">
          <ac:chgData name="Mrs Casey" userId="S::wlmaureen.casey@glow.sch.uk::7f4c10a0-028e-473d-a8ae-4b036e187c2a" providerId="AD" clId="Web-{32D84FC9-0CCA-EAA8-B676-752605FED5BD}" dt="2021-09-13T14:49:27.376" v="182"/>
          <ac:spMkLst>
            <pc:docMk/>
            <pc:sldMk cId="77738289" sldId="259"/>
            <ac:spMk id="2" creationId="{00000000-0000-0000-0000-000000000000}"/>
          </ac:spMkLst>
        </pc:spChg>
        <pc:spChg chg="add del mod ord">
          <ac:chgData name="Mrs Casey" userId="S::wlmaureen.casey@glow.sch.uk::7f4c10a0-028e-473d-a8ae-4b036e187c2a" providerId="AD" clId="Web-{32D84FC9-0CCA-EAA8-B676-752605FED5BD}" dt="2021-09-13T15:19:17.888" v="383" actId="14100"/>
          <ac:spMkLst>
            <pc:docMk/>
            <pc:sldMk cId="77738289" sldId="259"/>
            <ac:spMk id="3" creationId="{00000000-0000-0000-0000-000000000000}"/>
          </ac:spMkLst>
        </pc:spChg>
        <pc:spChg chg="add del">
          <ac:chgData name="Mrs Casey" userId="S::wlmaureen.casey@glow.sch.uk::7f4c10a0-028e-473d-a8ae-4b036e187c2a" providerId="AD" clId="Web-{32D84FC9-0CCA-EAA8-B676-752605FED5BD}" dt="2021-09-13T14:00:15.851" v="80"/>
          <ac:spMkLst>
            <pc:docMk/>
            <pc:sldMk cId="77738289" sldId="259"/>
            <ac:spMk id="8" creationId="{DD35381C-21E0-4097-99EA-EFF2A3346511}"/>
          </ac:spMkLst>
        </pc:spChg>
        <pc:spChg chg="add del">
          <ac:chgData name="Mrs Casey" userId="S::wlmaureen.casey@glow.sch.uk::7f4c10a0-028e-473d-a8ae-4b036e187c2a" providerId="AD" clId="Web-{32D84FC9-0CCA-EAA8-B676-752605FED5BD}" dt="2021-09-13T14:00:15.851" v="80"/>
          <ac:spMkLst>
            <pc:docMk/>
            <pc:sldMk cId="77738289" sldId="259"/>
            <ac:spMk id="10" creationId="{8C9BFF1E-3495-4E76-958F-64FD225DDE0A}"/>
          </ac:spMkLst>
        </pc:spChg>
        <pc:spChg chg="add del">
          <ac:chgData name="Mrs Casey" userId="S::wlmaureen.casey@glow.sch.uk::7f4c10a0-028e-473d-a8ae-4b036e187c2a" providerId="AD" clId="Web-{32D84FC9-0CCA-EAA8-B676-752605FED5BD}" dt="2021-09-13T15:18:40.543" v="374"/>
          <ac:spMkLst>
            <pc:docMk/>
            <pc:sldMk cId="77738289" sldId="259"/>
            <ac:spMk id="15" creationId="{12ABE273-A57A-4523-99C5-F4D7F4511094}"/>
          </ac:spMkLst>
        </pc:spChg>
        <pc:spChg chg="add del">
          <ac:chgData name="Mrs Casey" userId="S::wlmaureen.casey@glow.sch.uk::7f4c10a0-028e-473d-a8ae-4b036e187c2a" providerId="AD" clId="Web-{32D84FC9-0CCA-EAA8-B676-752605FED5BD}" dt="2021-09-13T15:18:40.543" v="374"/>
          <ac:spMkLst>
            <pc:docMk/>
            <pc:sldMk cId="77738289" sldId="259"/>
            <ac:spMk id="17" creationId="{21A15CF5-392D-404A-8095-DD2085F2FBA3}"/>
          </ac:spMkLst>
        </pc:spChg>
        <pc:spChg chg="add">
          <ac:chgData name="Mrs Casey" userId="S::wlmaureen.casey@glow.sch.uk::7f4c10a0-028e-473d-a8ae-4b036e187c2a" providerId="AD" clId="Web-{32D84FC9-0CCA-EAA8-B676-752605FED5BD}" dt="2021-09-13T15:18:40.543" v="374"/>
          <ac:spMkLst>
            <pc:docMk/>
            <pc:sldMk cId="77738289" sldId="259"/>
            <ac:spMk id="24" creationId="{E3DC42C2-6B58-404C-B339-2C72808A5BE1}"/>
          </ac:spMkLst>
        </pc:spChg>
        <pc:spChg chg="add">
          <ac:chgData name="Mrs Casey" userId="S::wlmaureen.casey@glow.sch.uk::7f4c10a0-028e-473d-a8ae-4b036e187c2a" providerId="AD" clId="Web-{32D84FC9-0CCA-EAA8-B676-752605FED5BD}" dt="2021-09-13T15:18:40.543" v="374"/>
          <ac:spMkLst>
            <pc:docMk/>
            <pc:sldMk cId="77738289" sldId="259"/>
            <ac:spMk id="26" creationId="{FCF82941-5589-49BF-B6B1-76122B2D0EA6}"/>
          </ac:spMkLst>
        </pc:spChg>
        <pc:graphicFrameChg chg="add del">
          <ac:chgData name="Mrs Casey" userId="S::wlmaureen.casey@glow.sch.uk::7f4c10a0-028e-473d-a8ae-4b036e187c2a" providerId="AD" clId="Web-{32D84FC9-0CCA-EAA8-B676-752605FED5BD}" dt="2021-09-13T15:18:12.355" v="371"/>
          <ac:graphicFrameMkLst>
            <pc:docMk/>
            <pc:sldMk cId="77738289" sldId="259"/>
            <ac:graphicFrameMk id="21" creationId="{80CB2A85-39D1-4B6A-A536-F4199E6EC3C3}"/>
          </ac:graphicFrameMkLst>
        </pc:graphicFrameChg>
        <pc:picChg chg="add mod">
          <ac:chgData name="Mrs Casey" userId="S::wlmaureen.casey@glow.sch.uk::7f4c10a0-028e-473d-a8ae-4b036e187c2a" providerId="AD" clId="Web-{32D84FC9-0CCA-EAA8-B676-752605FED5BD}" dt="2021-09-13T15:19:19.825" v="384" actId="14100"/>
          <ac:picMkLst>
            <pc:docMk/>
            <pc:sldMk cId="77738289" sldId="259"/>
            <ac:picMk id="4" creationId="{4C7BCB60-AE48-4976-80ED-FEA037BD1127}"/>
          </ac:picMkLst>
        </pc:picChg>
        <pc:cxnChg chg="add del">
          <ac:chgData name="Mrs Casey" userId="S::wlmaureen.casey@glow.sch.uk::7f4c10a0-028e-473d-a8ae-4b036e187c2a" providerId="AD" clId="Web-{32D84FC9-0CCA-EAA8-B676-752605FED5BD}" dt="2021-09-13T15:18:40.543" v="374"/>
          <ac:cxnSpMkLst>
            <pc:docMk/>
            <pc:sldMk cId="77738289" sldId="259"/>
            <ac:cxnSpMk id="19" creationId="{3D0F74E7-7AA9-4171-BCD1-C325B7632D04}"/>
          </ac:cxnSpMkLst>
        </pc:cxnChg>
      </pc:sldChg>
      <pc:sldChg chg="addSp delSp modSp mod setBg modClrScheme setClrOvrMap chgLayout">
        <pc:chgData name="Mrs Casey" userId="S::wlmaureen.casey@glow.sch.uk::7f4c10a0-028e-473d-a8ae-4b036e187c2a" providerId="AD" clId="Web-{32D84FC9-0CCA-EAA8-B676-752605FED5BD}" dt="2021-09-13T15:20:15.155" v="394" actId="14100"/>
        <pc:sldMkLst>
          <pc:docMk/>
          <pc:sldMk cId="3538738665" sldId="260"/>
        </pc:sldMkLst>
        <pc:spChg chg="del mod ord">
          <ac:chgData name="Mrs Casey" userId="S::wlmaureen.casey@glow.sch.uk::7f4c10a0-028e-473d-a8ae-4b036e187c2a" providerId="AD" clId="Web-{32D84FC9-0CCA-EAA8-B676-752605FED5BD}" dt="2021-09-13T14:49:42.221" v="185"/>
          <ac:spMkLst>
            <pc:docMk/>
            <pc:sldMk cId="3538738665" sldId="260"/>
            <ac:spMk id="2" creationId="{00000000-0000-0000-0000-000000000000}"/>
          </ac:spMkLst>
        </pc:spChg>
        <pc:spChg chg="mod ord">
          <ac:chgData name="Mrs Casey" userId="S::wlmaureen.casey@glow.sch.uk::7f4c10a0-028e-473d-a8ae-4b036e187c2a" providerId="AD" clId="Web-{32D84FC9-0CCA-EAA8-B676-752605FED5BD}" dt="2021-09-13T15:20:15.155" v="394" actId="14100"/>
          <ac:spMkLst>
            <pc:docMk/>
            <pc:sldMk cId="3538738665" sldId="260"/>
            <ac:spMk id="3" creationId="{00000000-0000-0000-0000-000000000000}"/>
          </ac:spMkLst>
        </pc:spChg>
        <pc:spChg chg="add del mod">
          <ac:chgData name="Mrs Casey" userId="S::wlmaureen.casey@glow.sch.uk::7f4c10a0-028e-473d-a8ae-4b036e187c2a" providerId="AD" clId="Web-{32D84FC9-0CCA-EAA8-B676-752605FED5BD}" dt="2021-09-13T15:19:44.013" v="386"/>
          <ac:spMkLst>
            <pc:docMk/>
            <pc:sldMk cId="3538738665" sldId="260"/>
            <ac:spMk id="5" creationId="{4B8CDA6C-4905-4BD0-B733-718BB9996190}"/>
          </ac:spMkLst>
        </pc:spChg>
        <pc:spChg chg="add del">
          <ac:chgData name="Mrs Casey" userId="S::wlmaureen.casey@glow.sch.uk::7f4c10a0-028e-473d-a8ae-4b036e187c2a" providerId="AD" clId="Web-{32D84FC9-0CCA-EAA8-B676-752605FED5BD}" dt="2021-09-13T14:00:38.086" v="87"/>
          <ac:spMkLst>
            <pc:docMk/>
            <pc:sldMk cId="3538738665" sldId="260"/>
            <ac:spMk id="8" creationId="{DD35381C-21E0-4097-99EA-EFF2A3346511}"/>
          </ac:spMkLst>
        </pc:spChg>
        <pc:spChg chg="add del">
          <ac:chgData name="Mrs Casey" userId="S::wlmaureen.casey@glow.sch.uk::7f4c10a0-028e-473d-a8ae-4b036e187c2a" providerId="AD" clId="Web-{32D84FC9-0CCA-EAA8-B676-752605FED5BD}" dt="2021-09-13T14:00:38.086" v="87"/>
          <ac:spMkLst>
            <pc:docMk/>
            <pc:sldMk cId="3538738665" sldId="260"/>
            <ac:spMk id="10" creationId="{8C9BFF1E-3495-4E76-958F-64FD225DDE0A}"/>
          </ac:spMkLst>
        </pc:spChg>
        <pc:spChg chg="add del">
          <ac:chgData name="Mrs Casey" userId="S::wlmaureen.casey@glow.sch.uk::7f4c10a0-028e-473d-a8ae-4b036e187c2a" providerId="AD" clId="Web-{32D84FC9-0CCA-EAA8-B676-752605FED5BD}" dt="2021-09-13T15:19:37.794" v="385"/>
          <ac:spMkLst>
            <pc:docMk/>
            <pc:sldMk cId="3538738665" sldId="260"/>
            <ac:spMk id="15" creationId="{12ABE273-A57A-4523-99C5-F4D7F4511094}"/>
          </ac:spMkLst>
        </pc:spChg>
        <pc:spChg chg="add del">
          <ac:chgData name="Mrs Casey" userId="S::wlmaureen.casey@glow.sch.uk::7f4c10a0-028e-473d-a8ae-4b036e187c2a" providerId="AD" clId="Web-{32D84FC9-0CCA-EAA8-B676-752605FED5BD}" dt="2021-09-13T15:19:37.794" v="385"/>
          <ac:spMkLst>
            <pc:docMk/>
            <pc:sldMk cId="3538738665" sldId="260"/>
            <ac:spMk id="17" creationId="{21A15CF5-392D-404A-8095-DD2085F2FBA3}"/>
          </ac:spMkLst>
        </pc:spChg>
        <pc:spChg chg="add">
          <ac:chgData name="Mrs Casey" userId="S::wlmaureen.casey@glow.sch.uk::7f4c10a0-028e-473d-a8ae-4b036e187c2a" providerId="AD" clId="Web-{32D84FC9-0CCA-EAA8-B676-752605FED5BD}" dt="2021-09-13T15:19:37.794" v="385"/>
          <ac:spMkLst>
            <pc:docMk/>
            <pc:sldMk cId="3538738665" sldId="260"/>
            <ac:spMk id="24" creationId="{293067CD-13A7-4384-B15E-5D49AF03BBA4}"/>
          </ac:spMkLst>
        </pc:spChg>
        <pc:spChg chg="add">
          <ac:chgData name="Mrs Casey" userId="S::wlmaureen.casey@glow.sch.uk::7f4c10a0-028e-473d-a8ae-4b036e187c2a" providerId="AD" clId="Web-{32D84FC9-0CCA-EAA8-B676-752605FED5BD}" dt="2021-09-13T15:19:37.794" v="385"/>
          <ac:spMkLst>
            <pc:docMk/>
            <pc:sldMk cId="3538738665" sldId="260"/>
            <ac:spMk id="26" creationId="{42E9009C-D0E3-46ED-935B-6C1C29650EDC}"/>
          </ac:spMkLst>
        </pc:spChg>
        <pc:picChg chg="add mod">
          <ac:chgData name="Mrs Casey" userId="S::wlmaureen.casey@glow.sch.uk::7f4c10a0-028e-473d-a8ae-4b036e187c2a" providerId="AD" clId="Web-{32D84FC9-0CCA-EAA8-B676-752605FED5BD}" dt="2021-09-13T15:19:37.794" v="385"/>
          <ac:picMkLst>
            <pc:docMk/>
            <pc:sldMk cId="3538738665" sldId="260"/>
            <ac:picMk id="6" creationId="{C97FAAC3-F527-41CF-9FB1-23CA2F924B93}"/>
          </ac:picMkLst>
        </pc:picChg>
        <pc:cxnChg chg="add del">
          <ac:chgData name="Mrs Casey" userId="S::wlmaureen.casey@glow.sch.uk::7f4c10a0-028e-473d-a8ae-4b036e187c2a" providerId="AD" clId="Web-{32D84FC9-0CCA-EAA8-B676-752605FED5BD}" dt="2021-09-13T15:19:37.794" v="385"/>
          <ac:cxnSpMkLst>
            <pc:docMk/>
            <pc:sldMk cId="3538738665" sldId="260"/>
            <ac:cxnSpMk id="19" creationId="{3D0F74E7-7AA9-4171-BCD1-C325B7632D04}"/>
          </ac:cxnSpMkLst>
        </pc:cxnChg>
      </pc:sldChg>
      <pc:sldChg chg="addSp delSp modSp mod setBg modClrScheme setClrOvrMap chgLayout">
        <pc:chgData name="Mrs Casey" userId="S::wlmaureen.casey@glow.sch.uk::7f4c10a0-028e-473d-a8ae-4b036e187c2a" providerId="AD" clId="Web-{32D84FC9-0CCA-EAA8-B676-752605FED5BD}" dt="2021-09-13T14:50:57.147" v="207"/>
        <pc:sldMkLst>
          <pc:docMk/>
          <pc:sldMk cId="3779001615" sldId="261"/>
        </pc:sldMkLst>
        <pc:spChg chg="mod ord">
          <ac:chgData name="Mrs Casey" userId="S::wlmaureen.casey@glow.sch.uk::7f4c10a0-028e-473d-a8ae-4b036e187c2a" providerId="AD" clId="Web-{32D84FC9-0CCA-EAA8-B676-752605FED5BD}" dt="2021-09-13T14:00:41.476" v="88"/>
          <ac:spMkLst>
            <pc:docMk/>
            <pc:sldMk cId="3779001615" sldId="261"/>
            <ac:spMk id="2" creationId="{00000000-0000-0000-0000-000000000000}"/>
          </ac:spMkLst>
        </pc:spChg>
        <pc:spChg chg="mod ord">
          <ac:chgData name="Mrs Casey" userId="S::wlmaureen.casey@glow.sch.uk::7f4c10a0-028e-473d-a8ae-4b036e187c2a" providerId="AD" clId="Web-{32D84FC9-0CCA-EAA8-B676-752605FED5BD}" dt="2021-09-13T14:50:18.332" v="196" actId="20577"/>
          <ac:spMkLst>
            <pc:docMk/>
            <pc:sldMk cId="3779001615" sldId="261"/>
            <ac:spMk id="3" creationId="{00000000-0000-0000-0000-000000000000}"/>
          </ac:spMkLst>
        </pc:spChg>
        <pc:spChg chg="add">
          <ac:chgData name="Mrs Casey" userId="S::wlmaureen.casey@glow.sch.uk::7f4c10a0-028e-473d-a8ae-4b036e187c2a" providerId="AD" clId="Web-{32D84FC9-0CCA-EAA8-B676-752605FED5BD}" dt="2021-09-13T14:00:41.476" v="88"/>
          <ac:spMkLst>
            <pc:docMk/>
            <pc:sldMk cId="3779001615" sldId="261"/>
            <ac:spMk id="8" creationId="{E001500C-A1A5-4375-A2D5-17B9940C8652}"/>
          </ac:spMkLst>
        </pc:spChg>
        <pc:spChg chg="add">
          <ac:chgData name="Mrs Casey" userId="S::wlmaureen.casey@glow.sch.uk::7f4c10a0-028e-473d-a8ae-4b036e187c2a" providerId="AD" clId="Web-{32D84FC9-0CCA-EAA8-B676-752605FED5BD}" dt="2021-09-13T14:00:41.476" v="88"/>
          <ac:spMkLst>
            <pc:docMk/>
            <pc:sldMk cId="3779001615" sldId="261"/>
            <ac:spMk id="10" creationId="{98E1F8CE-D0B9-46E1-9994-B0EB7F220CD9}"/>
          </ac:spMkLst>
        </pc:spChg>
        <pc:picChg chg="add">
          <ac:chgData name="Mrs Casey" userId="S::wlmaureen.casey@glow.sch.uk::7f4c10a0-028e-473d-a8ae-4b036e187c2a" providerId="AD" clId="Web-{32D84FC9-0CCA-EAA8-B676-752605FED5BD}" dt="2021-09-13T14:50:08.660" v="192"/>
          <ac:picMkLst>
            <pc:docMk/>
            <pc:sldMk cId="3779001615" sldId="261"/>
            <ac:picMk id="4" creationId="{EA625EF2-8201-43E5-8917-60CA083BBF4A}"/>
          </ac:picMkLst>
        </pc:picChg>
        <pc:picChg chg="add del">
          <ac:chgData name="Mrs Casey" userId="S::wlmaureen.casey@glow.sch.uk::7f4c10a0-028e-473d-a8ae-4b036e187c2a" providerId="AD" clId="Web-{32D84FC9-0CCA-EAA8-B676-752605FED5BD}" dt="2021-09-13T14:50:57.147" v="207"/>
          <ac:picMkLst>
            <pc:docMk/>
            <pc:sldMk cId="3779001615" sldId="261"/>
            <ac:picMk id="5" creationId="{F4971398-9C0B-4C6C-B708-6E0699ADCC6D}"/>
          </ac:picMkLst>
        </pc:picChg>
      </pc:sldChg>
      <pc:sldChg chg="addSp modSp mod setBg modClrScheme setClrOvrMap chgLayout">
        <pc:chgData name="Mrs Casey" userId="S::wlmaureen.casey@glow.sch.uk::7f4c10a0-028e-473d-a8ae-4b036e187c2a" providerId="AD" clId="Web-{32D84FC9-0CCA-EAA8-B676-752605FED5BD}" dt="2021-09-13T14:50:44.787" v="205" actId="20577"/>
        <pc:sldMkLst>
          <pc:docMk/>
          <pc:sldMk cId="4099230404" sldId="262"/>
        </pc:sldMkLst>
        <pc:spChg chg="mod ord">
          <ac:chgData name="Mrs Casey" userId="S::wlmaureen.casey@glow.sch.uk::7f4c10a0-028e-473d-a8ae-4b036e187c2a" providerId="AD" clId="Web-{32D84FC9-0CCA-EAA8-B676-752605FED5BD}" dt="2021-09-13T14:00:53.367" v="90"/>
          <ac:spMkLst>
            <pc:docMk/>
            <pc:sldMk cId="4099230404" sldId="262"/>
            <ac:spMk id="2" creationId="{00000000-0000-0000-0000-000000000000}"/>
          </ac:spMkLst>
        </pc:spChg>
        <pc:spChg chg="mod ord">
          <ac:chgData name="Mrs Casey" userId="S::wlmaureen.casey@glow.sch.uk::7f4c10a0-028e-473d-a8ae-4b036e187c2a" providerId="AD" clId="Web-{32D84FC9-0CCA-EAA8-B676-752605FED5BD}" dt="2021-09-13T14:50:44.787" v="205" actId="20577"/>
          <ac:spMkLst>
            <pc:docMk/>
            <pc:sldMk cId="4099230404" sldId="262"/>
            <ac:spMk id="3" creationId="{00000000-0000-0000-0000-000000000000}"/>
          </ac:spMkLst>
        </pc:spChg>
        <pc:spChg chg="add">
          <ac:chgData name="Mrs Casey" userId="S::wlmaureen.casey@glow.sch.uk::7f4c10a0-028e-473d-a8ae-4b036e187c2a" providerId="AD" clId="Web-{32D84FC9-0CCA-EAA8-B676-752605FED5BD}" dt="2021-09-13T14:00:53.367" v="90"/>
          <ac:spMkLst>
            <pc:docMk/>
            <pc:sldMk cId="4099230404" sldId="262"/>
            <ac:spMk id="8" creationId="{DD35381C-21E0-4097-99EA-EFF2A3346511}"/>
          </ac:spMkLst>
        </pc:spChg>
        <pc:spChg chg="add">
          <ac:chgData name="Mrs Casey" userId="S::wlmaureen.casey@glow.sch.uk::7f4c10a0-028e-473d-a8ae-4b036e187c2a" providerId="AD" clId="Web-{32D84FC9-0CCA-EAA8-B676-752605FED5BD}" dt="2021-09-13T14:00:53.367" v="90"/>
          <ac:spMkLst>
            <pc:docMk/>
            <pc:sldMk cId="4099230404" sldId="262"/>
            <ac:spMk id="10" creationId="{8C9BFF1E-3495-4E76-958F-64FD225DDE0A}"/>
          </ac:spMkLst>
        </pc:spChg>
      </pc:sldChg>
      <pc:sldChg chg="addSp modSp mod setBg modClrScheme setClrOvrMap chgLayout">
        <pc:chgData name="Mrs Casey" userId="S::wlmaureen.casey@glow.sch.uk::7f4c10a0-028e-473d-a8ae-4b036e187c2a" providerId="AD" clId="Web-{32D84FC9-0CCA-EAA8-B676-752605FED5BD}" dt="2021-09-13T14:51:21.836" v="217" actId="1076"/>
        <pc:sldMkLst>
          <pc:docMk/>
          <pc:sldMk cId="1672234720" sldId="263"/>
        </pc:sldMkLst>
        <pc:spChg chg="mod ord">
          <ac:chgData name="Mrs Casey" userId="S::wlmaureen.casey@glow.sch.uk::7f4c10a0-028e-473d-a8ae-4b036e187c2a" providerId="AD" clId="Web-{32D84FC9-0CCA-EAA8-B676-752605FED5BD}" dt="2021-09-13T14:51:10.272" v="211" actId="1076"/>
          <ac:spMkLst>
            <pc:docMk/>
            <pc:sldMk cId="1672234720" sldId="263"/>
            <ac:spMk id="2" creationId="{00000000-0000-0000-0000-000000000000}"/>
          </ac:spMkLst>
        </pc:spChg>
        <pc:spChg chg="mod ord">
          <ac:chgData name="Mrs Casey" userId="S::wlmaureen.casey@glow.sch.uk::7f4c10a0-028e-473d-a8ae-4b036e187c2a" providerId="AD" clId="Web-{32D84FC9-0CCA-EAA8-B676-752605FED5BD}" dt="2021-09-13T14:51:19.132" v="216" actId="14100"/>
          <ac:spMkLst>
            <pc:docMk/>
            <pc:sldMk cId="1672234720" sldId="263"/>
            <ac:spMk id="3" creationId="{00000000-0000-0000-0000-000000000000}"/>
          </ac:spMkLst>
        </pc:spChg>
        <pc:spChg chg="add">
          <ac:chgData name="Mrs Casey" userId="S::wlmaureen.casey@glow.sch.uk::7f4c10a0-028e-473d-a8ae-4b036e187c2a" providerId="AD" clId="Web-{32D84FC9-0CCA-EAA8-B676-752605FED5BD}" dt="2021-09-13T14:01:22.508" v="102"/>
          <ac:spMkLst>
            <pc:docMk/>
            <pc:sldMk cId="1672234720" sldId="263"/>
            <ac:spMk id="8" creationId="{E001500C-A1A5-4375-A2D5-17B9940C8652}"/>
          </ac:spMkLst>
        </pc:spChg>
        <pc:spChg chg="add">
          <ac:chgData name="Mrs Casey" userId="S::wlmaureen.casey@glow.sch.uk::7f4c10a0-028e-473d-a8ae-4b036e187c2a" providerId="AD" clId="Web-{32D84FC9-0CCA-EAA8-B676-752605FED5BD}" dt="2021-09-13T14:01:22.508" v="102"/>
          <ac:spMkLst>
            <pc:docMk/>
            <pc:sldMk cId="1672234720" sldId="263"/>
            <ac:spMk id="10" creationId="{98E1F8CE-D0B9-46E1-9994-B0EB7F220CD9}"/>
          </ac:spMkLst>
        </pc:spChg>
        <pc:picChg chg="add mod">
          <ac:chgData name="Mrs Casey" userId="S::wlmaureen.casey@glow.sch.uk::7f4c10a0-028e-473d-a8ae-4b036e187c2a" providerId="AD" clId="Web-{32D84FC9-0CCA-EAA8-B676-752605FED5BD}" dt="2021-09-13T14:51:21.836" v="217" actId="1076"/>
          <ac:picMkLst>
            <pc:docMk/>
            <pc:sldMk cId="1672234720" sldId="263"/>
            <ac:picMk id="4" creationId="{9F2104B5-8326-46A4-970A-2E0D599EAE72}"/>
          </ac:picMkLst>
        </pc:picChg>
      </pc:sldChg>
      <pc:sldChg chg="addSp delSp modSp mod modClrScheme chgLayout">
        <pc:chgData name="Mrs Casey" userId="S::wlmaureen.casey@glow.sch.uk::7f4c10a0-028e-473d-a8ae-4b036e187c2a" providerId="AD" clId="Web-{32D84FC9-0CCA-EAA8-B676-752605FED5BD}" dt="2021-09-13T14:51:46.399" v="220" actId="20577"/>
        <pc:sldMkLst>
          <pc:docMk/>
          <pc:sldMk cId="1189062767" sldId="264"/>
        </pc:sldMkLst>
        <pc:spChg chg="mod ord">
          <ac:chgData name="Mrs Casey" userId="S::wlmaureen.casey@glow.sch.uk::7f4c10a0-028e-473d-a8ae-4b036e187c2a" providerId="AD" clId="Web-{32D84FC9-0CCA-EAA8-B676-752605FED5BD}" dt="2021-09-13T14:51:46.399" v="220" actId="20577"/>
          <ac:spMkLst>
            <pc:docMk/>
            <pc:sldMk cId="1189062767" sldId="264"/>
            <ac:spMk id="2" creationId="{00000000-0000-0000-0000-000000000000}"/>
          </ac:spMkLst>
        </pc:spChg>
        <pc:spChg chg="del mod ord">
          <ac:chgData name="Mrs Casey" userId="S::wlmaureen.casey@glow.sch.uk::7f4c10a0-028e-473d-a8ae-4b036e187c2a" providerId="AD" clId="Web-{32D84FC9-0CCA-EAA8-B676-752605FED5BD}" dt="2021-09-13T14:01:36.977" v="103"/>
          <ac:spMkLst>
            <pc:docMk/>
            <pc:sldMk cId="1189062767" sldId="264"/>
            <ac:spMk id="3" creationId="{00000000-0000-0000-0000-000000000000}"/>
          </ac:spMkLst>
        </pc:spChg>
        <pc:graphicFrameChg chg="add">
          <ac:chgData name="Mrs Casey" userId="S::wlmaureen.casey@glow.sch.uk::7f4c10a0-028e-473d-a8ae-4b036e187c2a" providerId="AD" clId="Web-{32D84FC9-0CCA-EAA8-B676-752605FED5BD}" dt="2021-09-13T14:01:36.977" v="103"/>
          <ac:graphicFrameMkLst>
            <pc:docMk/>
            <pc:sldMk cId="1189062767" sldId="264"/>
            <ac:graphicFrameMk id="5" creationId="{75C7541D-06C8-448D-8144-E0F3BDCB9DF5}"/>
          </ac:graphicFrameMkLst>
        </pc:graphicFrameChg>
      </pc:sldChg>
      <pc:sldChg chg="addSp delSp modSp mod setBg modClrScheme chgLayout">
        <pc:chgData name="Mrs Casey" userId="S::wlmaureen.casey@glow.sch.uk::7f4c10a0-028e-473d-a8ae-4b036e187c2a" providerId="AD" clId="Web-{32D84FC9-0CCA-EAA8-B676-752605FED5BD}" dt="2021-09-13T14:52:01.713" v="225" actId="14100"/>
        <pc:sldMkLst>
          <pc:docMk/>
          <pc:sldMk cId="3483148706" sldId="265"/>
        </pc:sldMkLst>
        <pc:spChg chg="del mod ord">
          <ac:chgData name="Mrs Casey" userId="S::wlmaureen.casey@glow.sch.uk::7f4c10a0-028e-473d-a8ae-4b036e187c2a" providerId="AD" clId="Web-{32D84FC9-0CCA-EAA8-B676-752605FED5BD}" dt="2021-09-13T14:51:50.759" v="222"/>
          <ac:spMkLst>
            <pc:docMk/>
            <pc:sldMk cId="3483148706" sldId="265"/>
            <ac:spMk id="2" creationId="{00000000-0000-0000-0000-000000000000}"/>
          </ac:spMkLst>
        </pc:spChg>
        <pc:spChg chg="del mod ord">
          <ac:chgData name="Mrs Casey" userId="S::wlmaureen.casey@glow.sch.uk::7f4c10a0-028e-473d-a8ae-4b036e187c2a" providerId="AD" clId="Web-{32D84FC9-0CCA-EAA8-B676-752605FED5BD}" dt="2021-09-13T14:01:41.337" v="104"/>
          <ac:spMkLst>
            <pc:docMk/>
            <pc:sldMk cId="3483148706" sldId="265"/>
            <ac:spMk id="3" creationId="{00000000-0000-0000-0000-000000000000}"/>
          </ac:spMkLst>
        </pc:spChg>
        <pc:graphicFrameChg chg="add mod">
          <ac:chgData name="Mrs Casey" userId="S::wlmaureen.casey@glow.sch.uk::7f4c10a0-028e-473d-a8ae-4b036e187c2a" providerId="AD" clId="Web-{32D84FC9-0CCA-EAA8-B676-752605FED5BD}" dt="2021-09-13T14:52:01.713" v="225" actId="14100"/>
          <ac:graphicFrameMkLst>
            <pc:docMk/>
            <pc:sldMk cId="3483148706" sldId="265"/>
            <ac:graphicFrameMk id="5" creationId="{755111B2-FFFC-4051-9633-CB6325D505D6}"/>
          </ac:graphicFrameMkLst>
        </pc:graphicFrameChg>
      </pc:sldChg>
      <pc:sldChg chg="addSp delSp modSp mod modClrScheme chgLayout">
        <pc:chgData name="Mrs Casey" userId="S::wlmaureen.casey@glow.sch.uk::7f4c10a0-028e-473d-a8ae-4b036e187c2a" providerId="AD" clId="Web-{32D84FC9-0CCA-EAA8-B676-752605FED5BD}" dt="2021-09-13T14:52:32.152" v="229" actId="1076"/>
        <pc:sldMkLst>
          <pc:docMk/>
          <pc:sldMk cId="647148793" sldId="266"/>
        </pc:sldMkLst>
        <pc:spChg chg="del mod ord">
          <ac:chgData name="Mrs Casey" userId="S::wlmaureen.casey@glow.sch.uk::7f4c10a0-028e-473d-a8ae-4b036e187c2a" providerId="AD" clId="Web-{32D84FC9-0CCA-EAA8-B676-752605FED5BD}" dt="2021-09-13T14:52:20.698" v="226"/>
          <ac:spMkLst>
            <pc:docMk/>
            <pc:sldMk cId="647148793" sldId="266"/>
            <ac:spMk id="2" creationId="{00000000-0000-0000-0000-000000000000}"/>
          </ac:spMkLst>
        </pc:spChg>
        <pc:spChg chg="del mod ord">
          <ac:chgData name="Mrs Casey" userId="S::wlmaureen.casey@glow.sch.uk::7f4c10a0-028e-473d-a8ae-4b036e187c2a" providerId="AD" clId="Web-{32D84FC9-0CCA-EAA8-B676-752605FED5BD}" dt="2021-09-13T14:01:50.181" v="105"/>
          <ac:spMkLst>
            <pc:docMk/>
            <pc:sldMk cId="647148793" sldId="266"/>
            <ac:spMk id="3" creationId="{00000000-0000-0000-0000-000000000000}"/>
          </ac:spMkLst>
        </pc:spChg>
        <pc:spChg chg="add del mod">
          <ac:chgData name="Mrs Casey" userId="S::wlmaureen.casey@glow.sch.uk::7f4c10a0-028e-473d-a8ae-4b036e187c2a" providerId="AD" clId="Web-{32D84FC9-0CCA-EAA8-B676-752605FED5BD}" dt="2021-09-13T14:52:24.558" v="227"/>
          <ac:spMkLst>
            <pc:docMk/>
            <pc:sldMk cId="647148793" sldId="266"/>
            <ac:spMk id="15" creationId="{39EB2909-9565-4EFC-952D-A1859FFA54CB}"/>
          </ac:spMkLst>
        </pc:spChg>
        <pc:graphicFrameChg chg="add mod">
          <ac:chgData name="Mrs Casey" userId="S::wlmaureen.casey@glow.sch.uk::7f4c10a0-028e-473d-a8ae-4b036e187c2a" providerId="AD" clId="Web-{32D84FC9-0CCA-EAA8-B676-752605FED5BD}" dt="2021-09-13T14:52:32.152" v="229" actId="1076"/>
          <ac:graphicFrameMkLst>
            <pc:docMk/>
            <pc:sldMk cId="647148793" sldId="266"/>
            <ac:graphicFrameMk id="5" creationId="{7E895AC7-9A54-4BB9-860B-3AE3243801D0}"/>
          </ac:graphicFrameMkLst>
        </pc:graphicFrameChg>
      </pc:sldChg>
      <pc:sldChg chg="addSp delSp modSp mod setBg modClrScheme chgLayout">
        <pc:chgData name="Mrs Casey" userId="S::wlmaureen.casey@glow.sch.uk::7f4c10a0-028e-473d-a8ae-4b036e187c2a" providerId="AD" clId="Web-{32D84FC9-0CCA-EAA8-B676-752605FED5BD}" dt="2021-09-13T14:52:55.935" v="235" actId="1076"/>
        <pc:sldMkLst>
          <pc:docMk/>
          <pc:sldMk cId="1263014860" sldId="267"/>
        </pc:sldMkLst>
        <pc:spChg chg="del mod ord">
          <ac:chgData name="Mrs Casey" userId="S::wlmaureen.casey@glow.sch.uk::7f4c10a0-028e-473d-a8ae-4b036e187c2a" providerId="AD" clId="Web-{32D84FC9-0CCA-EAA8-B676-752605FED5BD}" dt="2021-09-13T14:52:39.481" v="230"/>
          <ac:spMkLst>
            <pc:docMk/>
            <pc:sldMk cId="1263014860" sldId="267"/>
            <ac:spMk id="2" creationId="{00000000-0000-0000-0000-000000000000}"/>
          </ac:spMkLst>
        </pc:spChg>
        <pc:spChg chg="del mod ord">
          <ac:chgData name="Mrs Casey" userId="S::wlmaureen.casey@glow.sch.uk::7f4c10a0-028e-473d-a8ae-4b036e187c2a" providerId="AD" clId="Web-{32D84FC9-0CCA-EAA8-B676-752605FED5BD}" dt="2021-09-13T14:01:55.025" v="106"/>
          <ac:spMkLst>
            <pc:docMk/>
            <pc:sldMk cId="1263014860" sldId="267"/>
            <ac:spMk id="3" creationId="{00000000-0000-0000-0000-000000000000}"/>
          </ac:spMkLst>
        </pc:spChg>
        <pc:spChg chg="add del mod">
          <ac:chgData name="Mrs Casey" userId="S::wlmaureen.casey@glow.sch.uk::7f4c10a0-028e-473d-a8ae-4b036e187c2a" providerId="AD" clId="Web-{32D84FC9-0CCA-EAA8-B676-752605FED5BD}" dt="2021-09-13T14:52:44.887" v="231"/>
          <ac:spMkLst>
            <pc:docMk/>
            <pc:sldMk cId="1263014860" sldId="267"/>
            <ac:spMk id="11" creationId="{70767F3E-7798-4A85-9243-E8DBBE01EF26}"/>
          </ac:spMkLst>
        </pc:spChg>
        <pc:graphicFrameChg chg="add mod">
          <ac:chgData name="Mrs Casey" userId="S::wlmaureen.casey@glow.sch.uk::7f4c10a0-028e-473d-a8ae-4b036e187c2a" providerId="AD" clId="Web-{32D84FC9-0CCA-EAA8-B676-752605FED5BD}" dt="2021-09-13T14:52:55.935" v="235" actId="1076"/>
          <ac:graphicFrameMkLst>
            <pc:docMk/>
            <pc:sldMk cId="1263014860" sldId="267"/>
            <ac:graphicFrameMk id="5" creationId="{1035DBD4-B864-47D8-86D1-AABA583AF2EF}"/>
          </ac:graphicFrameMkLst>
        </pc:graphicFrameChg>
      </pc:sldChg>
      <pc:sldChg chg="addSp modSp mod setBg modClrScheme setClrOvrMap chgLayout">
        <pc:chgData name="Mrs Casey" userId="S::wlmaureen.casey@glow.sch.uk::7f4c10a0-028e-473d-a8ae-4b036e187c2a" providerId="AD" clId="Web-{32D84FC9-0CCA-EAA8-B676-752605FED5BD}" dt="2021-09-13T14:53:18.280" v="248" actId="20577"/>
        <pc:sldMkLst>
          <pc:docMk/>
          <pc:sldMk cId="2754445197" sldId="268"/>
        </pc:sldMkLst>
        <pc:spChg chg="mod ord">
          <ac:chgData name="Mrs Casey" userId="S::wlmaureen.casey@glow.sch.uk::7f4c10a0-028e-473d-a8ae-4b036e187c2a" providerId="AD" clId="Web-{32D84FC9-0CCA-EAA8-B676-752605FED5BD}" dt="2021-09-13T14:53:18.280" v="248" actId="20577"/>
          <ac:spMkLst>
            <pc:docMk/>
            <pc:sldMk cId="2754445197" sldId="268"/>
            <ac:spMk id="2" creationId="{00000000-0000-0000-0000-000000000000}"/>
          </ac:spMkLst>
        </pc:spChg>
        <pc:spChg chg="mod ord">
          <ac:chgData name="Mrs Casey" userId="S::wlmaureen.casey@glow.sch.uk::7f4c10a0-028e-473d-a8ae-4b036e187c2a" providerId="AD" clId="Web-{32D84FC9-0CCA-EAA8-B676-752605FED5BD}" dt="2021-09-13T14:53:07.279" v="246" actId="14100"/>
          <ac:spMkLst>
            <pc:docMk/>
            <pc:sldMk cId="2754445197" sldId="268"/>
            <ac:spMk id="3" creationId="{00000000-0000-0000-0000-000000000000}"/>
          </ac:spMkLst>
        </pc:spChg>
        <pc:spChg chg="add">
          <ac:chgData name="Mrs Casey" userId="S::wlmaureen.casey@glow.sch.uk::7f4c10a0-028e-473d-a8ae-4b036e187c2a" providerId="AD" clId="Web-{32D84FC9-0CCA-EAA8-B676-752605FED5BD}" dt="2021-09-13T14:02:25.041" v="107"/>
          <ac:spMkLst>
            <pc:docMk/>
            <pc:sldMk cId="2754445197" sldId="268"/>
            <ac:spMk id="8" creationId="{12ABE273-A57A-4523-99C5-F4D7F4511094}"/>
          </ac:spMkLst>
        </pc:spChg>
        <pc:spChg chg="add">
          <ac:chgData name="Mrs Casey" userId="S::wlmaureen.casey@glow.sch.uk::7f4c10a0-028e-473d-a8ae-4b036e187c2a" providerId="AD" clId="Web-{32D84FC9-0CCA-EAA8-B676-752605FED5BD}" dt="2021-09-13T14:02:25.041" v="107"/>
          <ac:spMkLst>
            <pc:docMk/>
            <pc:sldMk cId="2754445197" sldId="268"/>
            <ac:spMk id="10" creationId="{21A15CF5-392D-404A-8095-DD2085F2FBA3}"/>
          </ac:spMkLst>
        </pc:spChg>
        <pc:cxnChg chg="add">
          <ac:chgData name="Mrs Casey" userId="S::wlmaureen.casey@glow.sch.uk::7f4c10a0-028e-473d-a8ae-4b036e187c2a" providerId="AD" clId="Web-{32D84FC9-0CCA-EAA8-B676-752605FED5BD}" dt="2021-09-13T14:02:25.041" v="107"/>
          <ac:cxnSpMkLst>
            <pc:docMk/>
            <pc:sldMk cId="2754445197" sldId="268"/>
            <ac:cxnSpMk id="12" creationId="{3D0F74E7-7AA9-4171-BCD1-C325B7632D04}"/>
          </ac:cxnSpMkLst>
        </pc:cxnChg>
      </pc:sldChg>
      <pc:sldChg chg="addSp delSp modSp mod setBg modClrScheme setClrOvrMap chgLayout">
        <pc:chgData name="Mrs Casey" userId="S::wlmaureen.casey@glow.sch.uk::7f4c10a0-028e-473d-a8ae-4b036e187c2a" providerId="AD" clId="Web-{32D84FC9-0CCA-EAA8-B676-752605FED5BD}" dt="2021-09-13T14:53:54.094" v="262" actId="1076"/>
        <pc:sldMkLst>
          <pc:docMk/>
          <pc:sldMk cId="3431889349" sldId="269"/>
        </pc:sldMkLst>
        <pc:spChg chg="del mod ord">
          <ac:chgData name="Mrs Casey" userId="S::wlmaureen.casey@glow.sch.uk::7f4c10a0-028e-473d-a8ae-4b036e187c2a" providerId="AD" clId="Web-{32D84FC9-0CCA-EAA8-B676-752605FED5BD}" dt="2021-09-13T14:53:40.547" v="256"/>
          <ac:spMkLst>
            <pc:docMk/>
            <pc:sldMk cId="3431889349" sldId="269"/>
            <ac:spMk id="2" creationId="{00000000-0000-0000-0000-000000000000}"/>
          </ac:spMkLst>
        </pc:spChg>
        <pc:spChg chg="mod ord">
          <ac:chgData name="Mrs Casey" userId="S::wlmaureen.casey@glow.sch.uk::7f4c10a0-028e-473d-a8ae-4b036e187c2a" providerId="AD" clId="Web-{32D84FC9-0CCA-EAA8-B676-752605FED5BD}" dt="2021-09-13T14:53:54.094" v="262" actId="1076"/>
          <ac:spMkLst>
            <pc:docMk/>
            <pc:sldMk cId="3431889349" sldId="269"/>
            <ac:spMk id="3" creationId="{00000000-0000-0000-0000-000000000000}"/>
          </ac:spMkLst>
        </pc:spChg>
        <pc:spChg chg="add">
          <ac:chgData name="Mrs Casey" userId="S::wlmaureen.casey@glow.sch.uk::7f4c10a0-028e-473d-a8ae-4b036e187c2a" providerId="AD" clId="Web-{32D84FC9-0CCA-EAA8-B676-752605FED5BD}" dt="2021-09-13T14:03:00.167" v="109"/>
          <ac:spMkLst>
            <pc:docMk/>
            <pc:sldMk cId="3431889349" sldId="269"/>
            <ac:spMk id="8" creationId="{DD35381C-21E0-4097-99EA-EFF2A3346511}"/>
          </ac:spMkLst>
        </pc:spChg>
        <pc:spChg chg="add">
          <ac:chgData name="Mrs Casey" userId="S::wlmaureen.casey@glow.sch.uk::7f4c10a0-028e-473d-a8ae-4b036e187c2a" providerId="AD" clId="Web-{32D84FC9-0CCA-EAA8-B676-752605FED5BD}" dt="2021-09-13T14:03:00.167" v="109"/>
          <ac:spMkLst>
            <pc:docMk/>
            <pc:sldMk cId="3431889349" sldId="269"/>
            <ac:spMk id="10" creationId="{8C9BFF1E-3495-4E76-958F-64FD225DDE0A}"/>
          </ac:spMkLst>
        </pc:spChg>
      </pc:sldChg>
      <pc:sldChg chg="addSp modSp mod setBg modClrScheme setClrOvrMap chgLayout">
        <pc:chgData name="Mrs Casey" userId="S::wlmaureen.casey@glow.sch.uk::7f4c10a0-028e-473d-a8ae-4b036e187c2a" providerId="AD" clId="Web-{32D84FC9-0CCA-EAA8-B676-752605FED5BD}" dt="2021-09-13T14:54:01.376" v="272" actId="20577"/>
        <pc:sldMkLst>
          <pc:docMk/>
          <pc:sldMk cId="4230717146" sldId="270"/>
        </pc:sldMkLst>
        <pc:spChg chg="mod ord">
          <ac:chgData name="Mrs Casey" userId="S::wlmaureen.casey@glow.sch.uk::7f4c10a0-028e-473d-a8ae-4b036e187c2a" providerId="AD" clId="Web-{32D84FC9-0CCA-EAA8-B676-752605FED5BD}" dt="2021-09-13T14:03:04.588" v="110"/>
          <ac:spMkLst>
            <pc:docMk/>
            <pc:sldMk cId="4230717146" sldId="270"/>
            <ac:spMk id="2" creationId="{00000000-0000-0000-0000-000000000000}"/>
          </ac:spMkLst>
        </pc:spChg>
        <pc:spChg chg="mod ord">
          <ac:chgData name="Mrs Casey" userId="S::wlmaureen.casey@glow.sch.uk::7f4c10a0-028e-473d-a8ae-4b036e187c2a" providerId="AD" clId="Web-{32D84FC9-0CCA-EAA8-B676-752605FED5BD}" dt="2021-09-13T14:54:01.376" v="272" actId="20577"/>
          <ac:spMkLst>
            <pc:docMk/>
            <pc:sldMk cId="4230717146" sldId="270"/>
            <ac:spMk id="3" creationId="{00000000-0000-0000-0000-000000000000}"/>
          </ac:spMkLst>
        </pc:spChg>
        <pc:spChg chg="add">
          <ac:chgData name="Mrs Casey" userId="S::wlmaureen.casey@glow.sch.uk::7f4c10a0-028e-473d-a8ae-4b036e187c2a" providerId="AD" clId="Web-{32D84FC9-0CCA-EAA8-B676-752605FED5BD}" dt="2021-09-13T14:03:04.588" v="110"/>
          <ac:spMkLst>
            <pc:docMk/>
            <pc:sldMk cId="4230717146" sldId="270"/>
            <ac:spMk id="8" creationId="{12ABE273-A57A-4523-99C5-F4D7F4511094}"/>
          </ac:spMkLst>
        </pc:spChg>
        <pc:spChg chg="add">
          <ac:chgData name="Mrs Casey" userId="S::wlmaureen.casey@glow.sch.uk::7f4c10a0-028e-473d-a8ae-4b036e187c2a" providerId="AD" clId="Web-{32D84FC9-0CCA-EAA8-B676-752605FED5BD}" dt="2021-09-13T14:03:04.588" v="110"/>
          <ac:spMkLst>
            <pc:docMk/>
            <pc:sldMk cId="4230717146" sldId="270"/>
            <ac:spMk id="10" creationId="{21A15CF5-392D-404A-8095-DD2085F2FBA3}"/>
          </ac:spMkLst>
        </pc:spChg>
        <pc:cxnChg chg="add">
          <ac:chgData name="Mrs Casey" userId="S::wlmaureen.casey@glow.sch.uk::7f4c10a0-028e-473d-a8ae-4b036e187c2a" providerId="AD" clId="Web-{32D84FC9-0CCA-EAA8-B676-752605FED5BD}" dt="2021-09-13T14:03:04.588" v="110"/>
          <ac:cxnSpMkLst>
            <pc:docMk/>
            <pc:sldMk cId="4230717146" sldId="270"/>
            <ac:cxnSpMk id="12" creationId="{3D0F74E7-7AA9-4171-BCD1-C325B7632D04}"/>
          </ac:cxnSpMkLst>
        </pc:cxnChg>
      </pc:sldChg>
      <pc:sldChg chg="addSp modSp mod setBg modClrScheme addAnim setClrOvrMap chgLayout">
        <pc:chgData name="Mrs Casey" userId="S::wlmaureen.casey@glow.sch.uk::7f4c10a0-028e-473d-a8ae-4b036e187c2a" providerId="AD" clId="Web-{32D84FC9-0CCA-EAA8-B676-752605FED5BD}" dt="2021-09-13T14:54:10.283" v="283" actId="20577"/>
        <pc:sldMkLst>
          <pc:docMk/>
          <pc:sldMk cId="1171173424" sldId="271"/>
        </pc:sldMkLst>
        <pc:spChg chg="mod ord">
          <ac:chgData name="Mrs Casey" userId="S::wlmaureen.casey@glow.sch.uk::7f4c10a0-028e-473d-a8ae-4b036e187c2a" providerId="AD" clId="Web-{32D84FC9-0CCA-EAA8-B676-752605FED5BD}" dt="2021-09-13T14:03:10.042" v="111"/>
          <ac:spMkLst>
            <pc:docMk/>
            <pc:sldMk cId="1171173424" sldId="271"/>
            <ac:spMk id="2" creationId="{00000000-0000-0000-0000-000000000000}"/>
          </ac:spMkLst>
        </pc:spChg>
        <pc:spChg chg="mod ord">
          <ac:chgData name="Mrs Casey" userId="S::wlmaureen.casey@glow.sch.uk::7f4c10a0-028e-473d-a8ae-4b036e187c2a" providerId="AD" clId="Web-{32D84FC9-0CCA-EAA8-B676-752605FED5BD}" dt="2021-09-13T14:54:10.283" v="283" actId="20577"/>
          <ac:spMkLst>
            <pc:docMk/>
            <pc:sldMk cId="1171173424" sldId="271"/>
            <ac:spMk id="3" creationId="{00000000-0000-0000-0000-000000000000}"/>
          </ac:spMkLst>
        </pc:spChg>
        <pc:spChg chg="add">
          <ac:chgData name="Mrs Casey" userId="S::wlmaureen.casey@glow.sch.uk::7f4c10a0-028e-473d-a8ae-4b036e187c2a" providerId="AD" clId="Web-{32D84FC9-0CCA-EAA8-B676-752605FED5BD}" dt="2021-09-13T14:03:10.042" v="111"/>
          <ac:spMkLst>
            <pc:docMk/>
            <pc:sldMk cId="1171173424" sldId="271"/>
            <ac:spMk id="8" creationId="{DD35381C-21E0-4097-99EA-EFF2A3346511}"/>
          </ac:spMkLst>
        </pc:spChg>
        <pc:spChg chg="add">
          <ac:chgData name="Mrs Casey" userId="S::wlmaureen.casey@glow.sch.uk::7f4c10a0-028e-473d-a8ae-4b036e187c2a" providerId="AD" clId="Web-{32D84FC9-0CCA-EAA8-B676-752605FED5BD}" dt="2021-09-13T14:03:10.042" v="111"/>
          <ac:spMkLst>
            <pc:docMk/>
            <pc:sldMk cId="1171173424" sldId="271"/>
            <ac:spMk id="10" creationId="{8C9BFF1E-3495-4E76-958F-64FD225DDE0A}"/>
          </ac:spMkLst>
        </pc:spChg>
      </pc:sldChg>
      <pc:sldChg chg="addSp modSp mod setBg modClrScheme setClrOvrMap chgLayout">
        <pc:chgData name="Mrs Casey" userId="S::wlmaureen.casey@glow.sch.uk::7f4c10a0-028e-473d-a8ae-4b036e187c2a" providerId="AD" clId="Web-{32D84FC9-0CCA-EAA8-B676-752605FED5BD}" dt="2021-09-13T14:54:15.470" v="289" actId="20577"/>
        <pc:sldMkLst>
          <pc:docMk/>
          <pc:sldMk cId="1028915469" sldId="272"/>
        </pc:sldMkLst>
        <pc:spChg chg="mod ord">
          <ac:chgData name="Mrs Casey" userId="S::wlmaureen.casey@glow.sch.uk::7f4c10a0-028e-473d-a8ae-4b036e187c2a" providerId="AD" clId="Web-{32D84FC9-0CCA-EAA8-B676-752605FED5BD}" dt="2021-09-13T14:03:21.339" v="114"/>
          <ac:spMkLst>
            <pc:docMk/>
            <pc:sldMk cId="1028915469" sldId="272"/>
            <ac:spMk id="2" creationId="{00000000-0000-0000-0000-000000000000}"/>
          </ac:spMkLst>
        </pc:spChg>
        <pc:spChg chg="mod ord">
          <ac:chgData name="Mrs Casey" userId="S::wlmaureen.casey@glow.sch.uk::7f4c10a0-028e-473d-a8ae-4b036e187c2a" providerId="AD" clId="Web-{32D84FC9-0CCA-EAA8-B676-752605FED5BD}" dt="2021-09-13T14:54:15.470" v="289" actId="20577"/>
          <ac:spMkLst>
            <pc:docMk/>
            <pc:sldMk cId="1028915469" sldId="272"/>
            <ac:spMk id="3" creationId="{00000000-0000-0000-0000-000000000000}"/>
          </ac:spMkLst>
        </pc:spChg>
        <pc:spChg chg="add">
          <ac:chgData name="Mrs Casey" userId="S::wlmaureen.casey@glow.sch.uk::7f4c10a0-028e-473d-a8ae-4b036e187c2a" providerId="AD" clId="Web-{32D84FC9-0CCA-EAA8-B676-752605FED5BD}" dt="2021-09-13T14:03:21.339" v="114"/>
          <ac:spMkLst>
            <pc:docMk/>
            <pc:sldMk cId="1028915469" sldId="272"/>
            <ac:spMk id="8" creationId="{E001500C-A1A5-4375-A2D5-17B9940C8652}"/>
          </ac:spMkLst>
        </pc:spChg>
        <pc:spChg chg="add">
          <ac:chgData name="Mrs Casey" userId="S::wlmaureen.casey@glow.sch.uk::7f4c10a0-028e-473d-a8ae-4b036e187c2a" providerId="AD" clId="Web-{32D84FC9-0CCA-EAA8-B676-752605FED5BD}" dt="2021-09-13T14:03:21.339" v="114"/>
          <ac:spMkLst>
            <pc:docMk/>
            <pc:sldMk cId="1028915469" sldId="272"/>
            <ac:spMk id="10" creationId="{98E1F8CE-D0B9-46E1-9994-B0EB7F220CD9}"/>
          </ac:spMkLst>
        </pc:spChg>
      </pc:sldChg>
      <pc:sldChg chg="addSp delSp modSp mod setBg modClrScheme chgLayout">
        <pc:chgData name="Mrs Casey" userId="S::wlmaureen.casey@glow.sch.uk::7f4c10a0-028e-473d-a8ae-4b036e187c2a" providerId="AD" clId="Web-{32D84FC9-0CCA-EAA8-B676-752605FED5BD}" dt="2021-09-13T14:54:35.753" v="296" actId="20577"/>
        <pc:sldMkLst>
          <pc:docMk/>
          <pc:sldMk cId="2913586690" sldId="273"/>
        </pc:sldMkLst>
        <pc:spChg chg="mod ord">
          <ac:chgData name="Mrs Casey" userId="S::wlmaureen.casey@glow.sch.uk::7f4c10a0-028e-473d-a8ae-4b036e187c2a" providerId="AD" clId="Web-{32D84FC9-0CCA-EAA8-B676-752605FED5BD}" dt="2021-09-13T14:04:56.809" v="122"/>
          <ac:spMkLst>
            <pc:docMk/>
            <pc:sldMk cId="2913586690" sldId="273"/>
            <ac:spMk id="2" creationId="{00000000-0000-0000-0000-000000000000}"/>
          </ac:spMkLst>
        </pc:spChg>
        <pc:spChg chg="mod ord">
          <ac:chgData name="Mrs Casey" userId="S::wlmaureen.casey@glow.sch.uk::7f4c10a0-028e-473d-a8ae-4b036e187c2a" providerId="AD" clId="Web-{32D84FC9-0CCA-EAA8-B676-752605FED5BD}" dt="2021-09-13T14:54:35.753" v="296" actId="20577"/>
          <ac:spMkLst>
            <pc:docMk/>
            <pc:sldMk cId="2913586690" sldId="273"/>
            <ac:spMk id="3" creationId="{00000000-0000-0000-0000-000000000000}"/>
          </ac:spMkLst>
        </pc:spChg>
        <pc:spChg chg="add del">
          <ac:chgData name="Mrs Casey" userId="S::wlmaureen.casey@glow.sch.uk::7f4c10a0-028e-473d-a8ae-4b036e187c2a" providerId="AD" clId="Web-{32D84FC9-0CCA-EAA8-B676-752605FED5BD}" dt="2021-09-13T14:04:56.809" v="122"/>
          <ac:spMkLst>
            <pc:docMk/>
            <pc:sldMk cId="2913586690" sldId="273"/>
            <ac:spMk id="9" creationId="{57FCEABF-719A-4C8C-8802-E1C13EE46F38}"/>
          </ac:spMkLst>
        </pc:spChg>
        <pc:spChg chg="add">
          <ac:chgData name="Mrs Casey" userId="S::wlmaureen.casey@glow.sch.uk::7f4c10a0-028e-473d-a8ae-4b036e187c2a" providerId="AD" clId="Web-{32D84FC9-0CCA-EAA8-B676-752605FED5BD}" dt="2021-09-13T14:04:56.809" v="122"/>
          <ac:spMkLst>
            <pc:docMk/>
            <pc:sldMk cId="2913586690" sldId="273"/>
            <ac:spMk id="14" creationId="{E3DC42C2-6B58-404C-B339-2C72808A5BE1}"/>
          </ac:spMkLst>
        </pc:spChg>
        <pc:spChg chg="add">
          <ac:chgData name="Mrs Casey" userId="S::wlmaureen.casey@glow.sch.uk::7f4c10a0-028e-473d-a8ae-4b036e187c2a" providerId="AD" clId="Web-{32D84FC9-0CCA-EAA8-B676-752605FED5BD}" dt="2021-09-13T14:04:56.809" v="122"/>
          <ac:spMkLst>
            <pc:docMk/>
            <pc:sldMk cId="2913586690" sldId="273"/>
            <ac:spMk id="16" creationId="{FCF82941-5589-49BF-B6B1-76122B2D0EA6}"/>
          </ac:spMkLst>
        </pc:spChg>
        <pc:picChg chg="add mod ord">
          <ac:chgData name="Mrs Casey" userId="S::wlmaureen.casey@glow.sch.uk::7f4c10a0-028e-473d-a8ae-4b036e187c2a" providerId="AD" clId="Web-{32D84FC9-0CCA-EAA8-B676-752605FED5BD}" dt="2021-09-13T14:04:56.809" v="122"/>
          <ac:picMkLst>
            <pc:docMk/>
            <pc:sldMk cId="2913586690" sldId="273"/>
            <ac:picMk id="5" creationId="{EAE4DF7E-C79F-41F4-84E6-1198975D9963}"/>
          </ac:picMkLst>
        </pc:picChg>
      </pc:sldChg>
      <pc:sldChg chg="addSp modSp mod setBg modClrScheme chgLayout">
        <pc:chgData name="Mrs Casey" userId="S::wlmaureen.casey@glow.sch.uk::7f4c10a0-028e-473d-a8ae-4b036e187c2a" providerId="AD" clId="Web-{32D84FC9-0CCA-EAA8-B676-752605FED5BD}" dt="2021-09-13T14:55:09.848" v="314" actId="20577"/>
        <pc:sldMkLst>
          <pc:docMk/>
          <pc:sldMk cId="1601910797" sldId="274"/>
        </pc:sldMkLst>
        <pc:spChg chg="mod ord">
          <ac:chgData name="Mrs Casey" userId="S::wlmaureen.casey@glow.sch.uk::7f4c10a0-028e-473d-a8ae-4b036e187c2a" providerId="AD" clId="Web-{32D84FC9-0CCA-EAA8-B676-752605FED5BD}" dt="2021-09-13T14:06:00.842" v="128"/>
          <ac:spMkLst>
            <pc:docMk/>
            <pc:sldMk cId="1601910797" sldId="274"/>
            <ac:spMk id="2" creationId="{00000000-0000-0000-0000-000000000000}"/>
          </ac:spMkLst>
        </pc:spChg>
        <pc:spChg chg="mod ord">
          <ac:chgData name="Mrs Casey" userId="S::wlmaureen.casey@glow.sch.uk::7f4c10a0-028e-473d-a8ae-4b036e187c2a" providerId="AD" clId="Web-{32D84FC9-0CCA-EAA8-B676-752605FED5BD}" dt="2021-09-13T14:55:09.848" v="314" actId="20577"/>
          <ac:spMkLst>
            <pc:docMk/>
            <pc:sldMk cId="1601910797" sldId="274"/>
            <ac:spMk id="3" creationId="{00000000-0000-0000-0000-000000000000}"/>
          </ac:spMkLst>
        </pc:spChg>
        <pc:spChg chg="add">
          <ac:chgData name="Mrs Casey" userId="S::wlmaureen.casey@glow.sch.uk::7f4c10a0-028e-473d-a8ae-4b036e187c2a" providerId="AD" clId="Web-{32D84FC9-0CCA-EAA8-B676-752605FED5BD}" dt="2021-09-13T14:06:00.842" v="128"/>
          <ac:spMkLst>
            <pc:docMk/>
            <pc:sldMk cId="1601910797" sldId="274"/>
            <ac:spMk id="10" creationId="{E3DC42C2-6B58-404C-B339-2C72808A5BE1}"/>
          </ac:spMkLst>
        </pc:spChg>
        <pc:spChg chg="add">
          <ac:chgData name="Mrs Casey" userId="S::wlmaureen.casey@glow.sch.uk::7f4c10a0-028e-473d-a8ae-4b036e187c2a" providerId="AD" clId="Web-{32D84FC9-0CCA-EAA8-B676-752605FED5BD}" dt="2021-09-13T14:06:00.842" v="128"/>
          <ac:spMkLst>
            <pc:docMk/>
            <pc:sldMk cId="1601910797" sldId="274"/>
            <ac:spMk id="12" creationId="{FCF82941-5589-49BF-B6B1-76122B2D0EA6}"/>
          </ac:spMkLst>
        </pc:spChg>
        <pc:picChg chg="add">
          <ac:chgData name="Mrs Casey" userId="S::wlmaureen.casey@glow.sch.uk::7f4c10a0-028e-473d-a8ae-4b036e187c2a" providerId="AD" clId="Web-{32D84FC9-0CCA-EAA8-B676-752605FED5BD}" dt="2021-09-13T14:05:58.186" v="127"/>
          <ac:picMkLst>
            <pc:docMk/>
            <pc:sldMk cId="1601910797" sldId="274"/>
            <ac:picMk id="5" creationId="{A8821631-7C89-41F5-BE05-7D379A82CD85}"/>
          </ac:picMkLst>
        </pc:picChg>
      </pc:sldChg>
      <pc:sldChg chg="addSp modSp mod setBg modClrScheme chgLayout">
        <pc:chgData name="Mrs Casey" userId="S::wlmaureen.casey@glow.sch.uk::7f4c10a0-028e-473d-a8ae-4b036e187c2a" providerId="AD" clId="Web-{32D84FC9-0CCA-EAA8-B676-752605FED5BD}" dt="2021-09-13T14:54:52.551" v="305" actId="14100"/>
        <pc:sldMkLst>
          <pc:docMk/>
          <pc:sldMk cId="3931239036" sldId="275"/>
        </pc:sldMkLst>
        <pc:spChg chg="mod ord">
          <ac:chgData name="Mrs Casey" userId="S::wlmaureen.casey@glow.sch.uk::7f4c10a0-028e-473d-a8ae-4b036e187c2a" providerId="AD" clId="Web-{32D84FC9-0CCA-EAA8-B676-752605FED5BD}" dt="2021-09-13T14:05:47.404" v="125"/>
          <ac:spMkLst>
            <pc:docMk/>
            <pc:sldMk cId="3931239036" sldId="275"/>
            <ac:spMk id="2" creationId="{00000000-0000-0000-0000-000000000000}"/>
          </ac:spMkLst>
        </pc:spChg>
        <pc:spChg chg="mod ord">
          <ac:chgData name="Mrs Casey" userId="S::wlmaureen.casey@glow.sch.uk::7f4c10a0-028e-473d-a8ae-4b036e187c2a" providerId="AD" clId="Web-{32D84FC9-0CCA-EAA8-B676-752605FED5BD}" dt="2021-09-13T14:54:52.551" v="305" actId="14100"/>
          <ac:spMkLst>
            <pc:docMk/>
            <pc:sldMk cId="3931239036" sldId="275"/>
            <ac:spMk id="3" creationId="{00000000-0000-0000-0000-000000000000}"/>
          </ac:spMkLst>
        </pc:spChg>
        <pc:spChg chg="add">
          <ac:chgData name="Mrs Casey" userId="S::wlmaureen.casey@glow.sch.uk::7f4c10a0-028e-473d-a8ae-4b036e187c2a" providerId="AD" clId="Web-{32D84FC9-0CCA-EAA8-B676-752605FED5BD}" dt="2021-09-13T14:05:47.404" v="125"/>
          <ac:spMkLst>
            <pc:docMk/>
            <pc:sldMk cId="3931239036" sldId="275"/>
            <ac:spMk id="10" creationId="{E3DC42C2-6B58-404C-B339-2C72808A5BE1}"/>
          </ac:spMkLst>
        </pc:spChg>
        <pc:spChg chg="add">
          <ac:chgData name="Mrs Casey" userId="S::wlmaureen.casey@glow.sch.uk::7f4c10a0-028e-473d-a8ae-4b036e187c2a" providerId="AD" clId="Web-{32D84FC9-0CCA-EAA8-B676-752605FED5BD}" dt="2021-09-13T14:05:47.404" v="125"/>
          <ac:spMkLst>
            <pc:docMk/>
            <pc:sldMk cId="3931239036" sldId="275"/>
            <ac:spMk id="12" creationId="{FCF82941-5589-49BF-B6B1-76122B2D0EA6}"/>
          </ac:spMkLst>
        </pc:spChg>
        <pc:picChg chg="add">
          <ac:chgData name="Mrs Casey" userId="S::wlmaureen.casey@glow.sch.uk::7f4c10a0-028e-473d-a8ae-4b036e187c2a" providerId="AD" clId="Web-{32D84FC9-0CCA-EAA8-B676-752605FED5BD}" dt="2021-09-13T14:05:43.513" v="124"/>
          <ac:picMkLst>
            <pc:docMk/>
            <pc:sldMk cId="3931239036" sldId="275"/>
            <ac:picMk id="5" creationId="{255336E1-655C-4AC2-B2D1-B6A5EA4B6802}"/>
          </ac:picMkLst>
        </pc:picChg>
      </pc:sldChg>
      <pc:sldChg chg="addSp modSp mod setBg modClrScheme chgLayout">
        <pc:chgData name="Mrs Casey" userId="S::wlmaureen.casey@glow.sch.uk::7f4c10a0-028e-473d-a8ae-4b036e187c2a" providerId="AD" clId="Web-{32D84FC9-0CCA-EAA8-B676-752605FED5BD}" dt="2021-09-13T14:56:03.867" v="321" actId="20577"/>
        <pc:sldMkLst>
          <pc:docMk/>
          <pc:sldMk cId="3000865583" sldId="276"/>
        </pc:sldMkLst>
        <pc:spChg chg="mod ord">
          <ac:chgData name="Mrs Casey" userId="S::wlmaureen.casey@glow.sch.uk::7f4c10a0-028e-473d-a8ae-4b036e187c2a" providerId="AD" clId="Web-{32D84FC9-0CCA-EAA8-B676-752605FED5BD}" dt="2021-09-13T14:06:08.405" v="130"/>
          <ac:spMkLst>
            <pc:docMk/>
            <pc:sldMk cId="3000865583" sldId="276"/>
            <ac:spMk id="2" creationId="{00000000-0000-0000-0000-000000000000}"/>
          </ac:spMkLst>
        </pc:spChg>
        <pc:spChg chg="mod ord">
          <ac:chgData name="Mrs Casey" userId="S::wlmaureen.casey@glow.sch.uk::7f4c10a0-028e-473d-a8ae-4b036e187c2a" providerId="AD" clId="Web-{32D84FC9-0CCA-EAA8-B676-752605FED5BD}" dt="2021-09-13T14:56:03.867" v="321" actId="20577"/>
          <ac:spMkLst>
            <pc:docMk/>
            <pc:sldMk cId="3000865583" sldId="276"/>
            <ac:spMk id="3" creationId="{00000000-0000-0000-0000-000000000000}"/>
          </ac:spMkLst>
        </pc:spChg>
        <pc:spChg chg="add">
          <ac:chgData name="Mrs Casey" userId="S::wlmaureen.casey@glow.sch.uk::7f4c10a0-028e-473d-a8ae-4b036e187c2a" providerId="AD" clId="Web-{32D84FC9-0CCA-EAA8-B676-752605FED5BD}" dt="2021-09-13T14:06:08.405" v="130"/>
          <ac:spMkLst>
            <pc:docMk/>
            <pc:sldMk cId="3000865583" sldId="276"/>
            <ac:spMk id="10" creationId="{E3DC42C2-6B58-404C-B339-2C72808A5BE1}"/>
          </ac:spMkLst>
        </pc:spChg>
        <pc:spChg chg="add">
          <ac:chgData name="Mrs Casey" userId="S::wlmaureen.casey@glow.sch.uk::7f4c10a0-028e-473d-a8ae-4b036e187c2a" providerId="AD" clId="Web-{32D84FC9-0CCA-EAA8-B676-752605FED5BD}" dt="2021-09-13T14:06:08.405" v="130"/>
          <ac:spMkLst>
            <pc:docMk/>
            <pc:sldMk cId="3000865583" sldId="276"/>
            <ac:spMk id="12" creationId="{FCF82941-5589-49BF-B6B1-76122B2D0EA6}"/>
          </ac:spMkLst>
        </pc:spChg>
        <pc:picChg chg="add">
          <ac:chgData name="Mrs Casey" userId="S::wlmaureen.casey@glow.sch.uk::7f4c10a0-028e-473d-a8ae-4b036e187c2a" providerId="AD" clId="Web-{32D84FC9-0CCA-EAA8-B676-752605FED5BD}" dt="2021-09-13T14:06:05.670" v="129"/>
          <ac:picMkLst>
            <pc:docMk/>
            <pc:sldMk cId="3000865583" sldId="276"/>
            <ac:picMk id="5" creationId="{12456FD0-3CD8-4F34-BD58-AF495F09D978}"/>
          </ac:picMkLst>
        </pc:picChg>
      </pc:sldChg>
      <pc:sldChg chg="addSp modSp mod setBg modClrScheme chgLayout">
        <pc:chgData name="Mrs Casey" userId="S::wlmaureen.casey@glow.sch.uk::7f4c10a0-028e-473d-a8ae-4b036e187c2a" providerId="AD" clId="Web-{32D84FC9-0CCA-EAA8-B676-752605FED5BD}" dt="2021-09-13T14:56:22.853" v="329" actId="20577"/>
        <pc:sldMkLst>
          <pc:docMk/>
          <pc:sldMk cId="2330137631" sldId="277"/>
        </pc:sldMkLst>
        <pc:spChg chg="mod ord">
          <ac:chgData name="Mrs Casey" userId="S::wlmaureen.casey@glow.sch.uk::7f4c10a0-028e-473d-a8ae-4b036e187c2a" providerId="AD" clId="Web-{32D84FC9-0CCA-EAA8-B676-752605FED5BD}" dt="2021-09-13T14:06:13.983" v="132"/>
          <ac:spMkLst>
            <pc:docMk/>
            <pc:sldMk cId="2330137631" sldId="277"/>
            <ac:spMk id="2" creationId="{00000000-0000-0000-0000-000000000000}"/>
          </ac:spMkLst>
        </pc:spChg>
        <pc:spChg chg="mod ord">
          <ac:chgData name="Mrs Casey" userId="S::wlmaureen.casey@glow.sch.uk::7f4c10a0-028e-473d-a8ae-4b036e187c2a" providerId="AD" clId="Web-{32D84FC9-0CCA-EAA8-B676-752605FED5BD}" dt="2021-09-13T14:56:22.853" v="329" actId="20577"/>
          <ac:spMkLst>
            <pc:docMk/>
            <pc:sldMk cId="2330137631" sldId="277"/>
            <ac:spMk id="3" creationId="{00000000-0000-0000-0000-000000000000}"/>
          </ac:spMkLst>
        </pc:spChg>
        <pc:spChg chg="add">
          <ac:chgData name="Mrs Casey" userId="S::wlmaureen.casey@glow.sch.uk::7f4c10a0-028e-473d-a8ae-4b036e187c2a" providerId="AD" clId="Web-{32D84FC9-0CCA-EAA8-B676-752605FED5BD}" dt="2021-09-13T14:06:13.983" v="132"/>
          <ac:spMkLst>
            <pc:docMk/>
            <pc:sldMk cId="2330137631" sldId="277"/>
            <ac:spMk id="10" creationId="{E3DC42C2-6B58-404C-B339-2C72808A5BE1}"/>
          </ac:spMkLst>
        </pc:spChg>
        <pc:spChg chg="add">
          <ac:chgData name="Mrs Casey" userId="S::wlmaureen.casey@glow.sch.uk::7f4c10a0-028e-473d-a8ae-4b036e187c2a" providerId="AD" clId="Web-{32D84FC9-0CCA-EAA8-B676-752605FED5BD}" dt="2021-09-13T14:06:13.983" v="132"/>
          <ac:spMkLst>
            <pc:docMk/>
            <pc:sldMk cId="2330137631" sldId="277"/>
            <ac:spMk id="12" creationId="{FCF82941-5589-49BF-B6B1-76122B2D0EA6}"/>
          </ac:spMkLst>
        </pc:spChg>
        <pc:picChg chg="add">
          <ac:chgData name="Mrs Casey" userId="S::wlmaureen.casey@glow.sch.uk::7f4c10a0-028e-473d-a8ae-4b036e187c2a" providerId="AD" clId="Web-{32D84FC9-0CCA-EAA8-B676-752605FED5BD}" dt="2021-09-13T14:06:11.405" v="131"/>
          <ac:picMkLst>
            <pc:docMk/>
            <pc:sldMk cId="2330137631" sldId="277"/>
            <ac:picMk id="5" creationId="{5A553A54-B41E-49BA-B97A-8C7F2E3BF291}"/>
          </ac:picMkLst>
        </pc:picChg>
      </pc:sldChg>
      <pc:sldChg chg="addSp modSp mod setBg modClrScheme chgLayout">
        <pc:chgData name="Mrs Casey" userId="S::wlmaureen.casey@glow.sch.uk::7f4c10a0-028e-473d-a8ae-4b036e187c2a" providerId="AD" clId="Web-{32D84FC9-0CCA-EAA8-B676-752605FED5BD}" dt="2021-09-13T14:56:36.588" v="337" actId="20577"/>
        <pc:sldMkLst>
          <pc:docMk/>
          <pc:sldMk cId="759570427" sldId="278"/>
        </pc:sldMkLst>
        <pc:spChg chg="mod ord">
          <ac:chgData name="Mrs Casey" userId="S::wlmaureen.casey@glow.sch.uk::7f4c10a0-028e-473d-a8ae-4b036e187c2a" providerId="AD" clId="Web-{32D84FC9-0CCA-EAA8-B676-752605FED5BD}" dt="2021-09-13T14:06:20.467" v="134"/>
          <ac:spMkLst>
            <pc:docMk/>
            <pc:sldMk cId="759570427" sldId="278"/>
            <ac:spMk id="2" creationId="{00000000-0000-0000-0000-000000000000}"/>
          </ac:spMkLst>
        </pc:spChg>
        <pc:spChg chg="mod ord">
          <ac:chgData name="Mrs Casey" userId="S::wlmaureen.casey@glow.sch.uk::7f4c10a0-028e-473d-a8ae-4b036e187c2a" providerId="AD" clId="Web-{32D84FC9-0CCA-EAA8-B676-752605FED5BD}" dt="2021-09-13T14:56:36.588" v="337" actId="20577"/>
          <ac:spMkLst>
            <pc:docMk/>
            <pc:sldMk cId="759570427" sldId="278"/>
            <ac:spMk id="3" creationId="{00000000-0000-0000-0000-000000000000}"/>
          </ac:spMkLst>
        </pc:spChg>
        <pc:spChg chg="add">
          <ac:chgData name="Mrs Casey" userId="S::wlmaureen.casey@glow.sch.uk::7f4c10a0-028e-473d-a8ae-4b036e187c2a" providerId="AD" clId="Web-{32D84FC9-0CCA-EAA8-B676-752605FED5BD}" dt="2021-09-13T14:06:20.467" v="134"/>
          <ac:spMkLst>
            <pc:docMk/>
            <pc:sldMk cId="759570427" sldId="278"/>
            <ac:spMk id="10" creationId="{E3DC42C2-6B58-404C-B339-2C72808A5BE1}"/>
          </ac:spMkLst>
        </pc:spChg>
        <pc:spChg chg="add">
          <ac:chgData name="Mrs Casey" userId="S::wlmaureen.casey@glow.sch.uk::7f4c10a0-028e-473d-a8ae-4b036e187c2a" providerId="AD" clId="Web-{32D84FC9-0CCA-EAA8-B676-752605FED5BD}" dt="2021-09-13T14:06:20.467" v="134"/>
          <ac:spMkLst>
            <pc:docMk/>
            <pc:sldMk cId="759570427" sldId="278"/>
            <ac:spMk id="12" creationId="{FCF82941-5589-49BF-B6B1-76122B2D0EA6}"/>
          </ac:spMkLst>
        </pc:spChg>
        <pc:picChg chg="add">
          <ac:chgData name="Mrs Casey" userId="S::wlmaureen.casey@glow.sch.uk::7f4c10a0-028e-473d-a8ae-4b036e187c2a" providerId="AD" clId="Web-{32D84FC9-0CCA-EAA8-B676-752605FED5BD}" dt="2021-09-13T14:06:17.889" v="133"/>
          <ac:picMkLst>
            <pc:docMk/>
            <pc:sldMk cId="759570427" sldId="278"/>
            <ac:picMk id="5" creationId="{E02D4E70-1EA8-4338-BDBF-9162A62FDC47}"/>
          </ac:picMkLst>
        </pc:picChg>
      </pc:sldChg>
      <pc:sldChg chg="addSp modSp mod setBg modClrScheme setClrOvrMap chgLayout">
        <pc:chgData name="Mrs Casey" userId="S::wlmaureen.casey@glow.sch.uk::7f4c10a0-028e-473d-a8ae-4b036e187c2a" providerId="AD" clId="Web-{32D84FC9-0CCA-EAA8-B676-752605FED5BD}" dt="2021-09-13T14:56:43.791" v="343" actId="20577"/>
        <pc:sldMkLst>
          <pc:docMk/>
          <pc:sldMk cId="4019941911" sldId="279"/>
        </pc:sldMkLst>
        <pc:spChg chg="mod ord">
          <ac:chgData name="Mrs Casey" userId="S::wlmaureen.casey@glow.sch.uk::7f4c10a0-028e-473d-a8ae-4b036e187c2a" providerId="AD" clId="Web-{32D84FC9-0CCA-EAA8-B676-752605FED5BD}" dt="2021-09-13T14:06:33.577" v="138"/>
          <ac:spMkLst>
            <pc:docMk/>
            <pc:sldMk cId="4019941911" sldId="279"/>
            <ac:spMk id="2" creationId="{00000000-0000-0000-0000-000000000000}"/>
          </ac:spMkLst>
        </pc:spChg>
        <pc:spChg chg="mod ord">
          <ac:chgData name="Mrs Casey" userId="S::wlmaureen.casey@glow.sch.uk::7f4c10a0-028e-473d-a8ae-4b036e187c2a" providerId="AD" clId="Web-{32D84FC9-0CCA-EAA8-B676-752605FED5BD}" dt="2021-09-13T14:56:43.791" v="343" actId="20577"/>
          <ac:spMkLst>
            <pc:docMk/>
            <pc:sldMk cId="4019941911" sldId="279"/>
            <ac:spMk id="3" creationId="{00000000-0000-0000-0000-000000000000}"/>
          </ac:spMkLst>
        </pc:spChg>
        <pc:spChg chg="add">
          <ac:chgData name="Mrs Casey" userId="S::wlmaureen.casey@glow.sch.uk::7f4c10a0-028e-473d-a8ae-4b036e187c2a" providerId="AD" clId="Web-{32D84FC9-0CCA-EAA8-B676-752605FED5BD}" dt="2021-09-13T14:06:33.577" v="138"/>
          <ac:spMkLst>
            <pc:docMk/>
            <pc:sldMk cId="4019941911" sldId="279"/>
            <ac:spMk id="8" creationId="{E001500C-A1A5-4375-A2D5-17B9940C8652}"/>
          </ac:spMkLst>
        </pc:spChg>
        <pc:spChg chg="add">
          <ac:chgData name="Mrs Casey" userId="S::wlmaureen.casey@glow.sch.uk::7f4c10a0-028e-473d-a8ae-4b036e187c2a" providerId="AD" clId="Web-{32D84FC9-0CCA-EAA8-B676-752605FED5BD}" dt="2021-09-13T14:06:33.577" v="138"/>
          <ac:spMkLst>
            <pc:docMk/>
            <pc:sldMk cId="4019941911" sldId="279"/>
            <ac:spMk id="10" creationId="{98E1F8CE-D0B9-46E1-9994-B0EB7F220CD9}"/>
          </ac:spMkLst>
        </pc:spChg>
      </pc:sldChg>
      <pc:sldChg chg="addSp modSp mod setBg modClrScheme setClrOvrMap chgLayout">
        <pc:chgData name="Mrs Casey" userId="S::wlmaureen.casey@glow.sch.uk::7f4c10a0-028e-473d-a8ae-4b036e187c2a" providerId="AD" clId="Web-{32D84FC9-0CCA-EAA8-B676-752605FED5BD}" dt="2021-09-13T14:06:45.562" v="141"/>
        <pc:sldMkLst>
          <pc:docMk/>
          <pc:sldMk cId="3801646448" sldId="280"/>
        </pc:sldMkLst>
        <pc:spChg chg="mod ord">
          <ac:chgData name="Mrs Casey" userId="S::wlmaureen.casey@glow.sch.uk::7f4c10a0-028e-473d-a8ae-4b036e187c2a" providerId="AD" clId="Web-{32D84FC9-0CCA-EAA8-B676-752605FED5BD}" dt="2021-09-13T14:06:45.562" v="141"/>
          <ac:spMkLst>
            <pc:docMk/>
            <pc:sldMk cId="3801646448" sldId="280"/>
            <ac:spMk id="2" creationId="{00000000-0000-0000-0000-000000000000}"/>
          </ac:spMkLst>
        </pc:spChg>
        <pc:spChg chg="mod ord">
          <ac:chgData name="Mrs Casey" userId="S::wlmaureen.casey@glow.sch.uk::7f4c10a0-028e-473d-a8ae-4b036e187c2a" providerId="AD" clId="Web-{32D84FC9-0CCA-EAA8-B676-752605FED5BD}" dt="2021-09-13T14:06:45.562" v="141"/>
          <ac:spMkLst>
            <pc:docMk/>
            <pc:sldMk cId="3801646448" sldId="280"/>
            <ac:spMk id="3" creationId="{00000000-0000-0000-0000-000000000000}"/>
          </ac:spMkLst>
        </pc:spChg>
        <pc:spChg chg="add">
          <ac:chgData name="Mrs Casey" userId="S::wlmaureen.casey@glow.sch.uk::7f4c10a0-028e-473d-a8ae-4b036e187c2a" providerId="AD" clId="Web-{32D84FC9-0CCA-EAA8-B676-752605FED5BD}" dt="2021-09-13T14:06:45.562" v="141"/>
          <ac:spMkLst>
            <pc:docMk/>
            <pc:sldMk cId="3801646448" sldId="280"/>
            <ac:spMk id="8" creationId="{E001500C-A1A5-4375-A2D5-17B9940C8652}"/>
          </ac:spMkLst>
        </pc:spChg>
        <pc:spChg chg="add">
          <ac:chgData name="Mrs Casey" userId="S::wlmaureen.casey@glow.sch.uk::7f4c10a0-028e-473d-a8ae-4b036e187c2a" providerId="AD" clId="Web-{32D84FC9-0CCA-EAA8-B676-752605FED5BD}" dt="2021-09-13T14:06:45.562" v="141"/>
          <ac:spMkLst>
            <pc:docMk/>
            <pc:sldMk cId="3801646448" sldId="280"/>
            <ac:spMk id="10" creationId="{98E1F8CE-D0B9-46E1-9994-B0EB7F220CD9}"/>
          </ac:spMkLst>
        </pc:spChg>
      </pc:sldChg>
      <pc:sldChg chg="addSp modSp mod setBg modClrScheme addAnim setClrOvrMap chgLayout">
        <pc:chgData name="Mrs Casey" userId="S::wlmaureen.casey@glow.sch.uk::7f4c10a0-028e-473d-a8ae-4b036e187c2a" providerId="AD" clId="Web-{32D84FC9-0CCA-EAA8-B676-752605FED5BD}" dt="2021-09-13T14:56:57.917" v="350" actId="20577"/>
        <pc:sldMkLst>
          <pc:docMk/>
          <pc:sldMk cId="1302246751" sldId="282"/>
        </pc:sldMkLst>
        <pc:spChg chg="mod ord">
          <ac:chgData name="Mrs Casey" userId="S::wlmaureen.casey@glow.sch.uk::7f4c10a0-028e-473d-a8ae-4b036e187c2a" providerId="AD" clId="Web-{32D84FC9-0CCA-EAA8-B676-752605FED5BD}" dt="2021-09-13T14:06:56.312" v="144" actId="20577"/>
          <ac:spMkLst>
            <pc:docMk/>
            <pc:sldMk cId="1302246751" sldId="282"/>
            <ac:spMk id="2" creationId="{00000000-0000-0000-0000-000000000000}"/>
          </ac:spMkLst>
        </pc:spChg>
        <pc:spChg chg="mod ord">
          <ac:chgData name="Mrs Casey" userId="S::wlmaureen.casey@glow.sch.uk::7f4c10a0-028e-473d-a8ae-4b036e187c2a" providerId="AD" clId="Web-{32D84FC9-0CCA-EAA8-B676-752605FED5BD}" dt="2021-09-13T14:56:57.917" v="350" actId="20577"/>
          <ac:spMkLst>
            <pc:docMk/>
            <pc:sldMk cId="1302246751" sldId="282"/>
            <ac:spMk id="3" creationId="{00000000-0000-0000-0000-000000000000}"/>
          </ac:spMkLst>
        </pc:spChg>
        <pc:spChg chg="add">
          <ac:chgData name="Mrs Casey" userId="S::wlmaureen.casey@glow.sch.uk::7f4c10a0-028e-473d-a8ae-4b036e187c2a" providerId="AD" clId="Web-{32D84FC9-0CCA-EAA8-B676-752605FED5BD}" dt="2021-09-13T14:06:50.187" v="142"/>
          <ac:spMkLst>
            <pc:docMk/>
            <pc:sldMk cId="1302246751" sldId="282"/>
            <ac:spMk id="8" creationId="{E001500C-A1A5-4375-A2D5-17B9940C8652}"/>
          </ac:spMkLst>
        </pc:spChg>
        <pc:spChg chg="add">
          <ac:chgData name="Mrs Casey" userId="S::wlmaureen.casey@glow.sch.uk::7f4c10a0-028e-473d-a8ae-4b036e187c2a" providerId="AD" clId="Web-{32D84FC9-0CCA-EAA8-B676-752605FED5BD}" dt="2021-09-13T14:06:50.187" v="142"/>
          <ac:spMkLst>
            <pc:docMk/>
            <pc:sldMk cId="1302246751" sldId="282"/>
            <ac:spMk id="10" creationId="{98E1F8CE-D0B9-46E1-9994-B0EB7F220CD9}"/>
          </ac:spMkLst>
        </pc:spChg>
      </pc:sldChg>
      <pc:sldChg chg="addSp modSp mod setBg modClrScheme chgLayout">
        <pc:chgData name="Mrs Casey" userId="S::wlmaureen.casey@glow.sch.uk::7f4c10a0-028e-473d-a8ae-4b036e187c2a" providerId="AD" clId="Web-{32D84FC9-0CCA-EAA8-B676-752605FED5BD}" dt="2021-09-13T15:13:10.239" v="360" actId="1076"/>
        <pc:sldMkLst>
          <pc:docMk/>
          <pc:sldMk cId="846703027" sldId="283"/>
        </pc:sldMkLst>
        <pc:spChg chg="mod ord">
          <ac:chgData name="Mrs Casey" userId="S::wlmaureen.casey@glow.sch.uk::7f4c10a0-028e-473d-a8ae-4b036e187c2a" providerId="AD" clId="Web-{32D84FC9-0CCA-EAA8-B676-752605FED5BD}" dt="2021-09-13T15:12:44.488" v="356" actId="1076"/>
          <ac:spMkLst>
            <pc:docMk/>
            <pc:sldMk cId="846703027" sldId="283"/>
            <ac:spMk id="2" creationId="{00000000-0000-0000-0000-000000000000}"/>
          </ac:spMkLst>
        </pc:spChg>
        <pc:spChg chg="mod ord">
          <ac:chgData name="Mrs Casey" userId="S::wlmaureen.casey@glow.sch.uk::7f4c10a0-028e-473d-a8ae-4b036e187c2a" providerId="AD" clId="Web-{32D84FC9-0CCA-EAA8-B676-752605FED5BD}" dt="2021-09-13T15:13:10.239" v="360" actId="1076"/>
          <ac:spMkLst>
            <pc:docMk/>
            <pc:sldMk cId="846703027" sldId="283"/>
            <ac:spMk id="3" creationId="{00000000-0000-0000-0000-000000000000}"/>
          </ac:spMkLst>
        </pc:spChg>
        <pc:spChg chg="add">
          <ac:chgData name="Mrs Casey" userId="S::wlmaureen.casey@glow.sch.uk::7f4c10a0-028e-473d-a8ae-4b036e187c2a" providerId="AD" clId="Web-{32D84FC9-0CCA-EAA8-B676-752605FED5BD}" dt="2021-09-13T14:08:33.157" v="152"/>
          <ac:spMkLst>
            <pc:docMk/>
            <pc:sldMk cId="846703027" sldId="283"/>
            <ac:spMk id="9" creationId="{E3DC42C2-6B58-404C-B339-2C72808A5BE1}"/>
          </ac:spMkLst>
        </pc:spChg>
        <pc:spChg chg="add">
          <ac:chgData name="Mrs Casey" userId="S::wlmaureen.casey@glow.sch.uk::7f4c10a0-028e-473d-a8ae-4b036e187c2a" providerId="AD" clId="Web-{32D84FC9-0CCA-EAA8-B676-752605FED5BD}" dt="2021-09-13T14:08:33.157" v="152"/>
          <ac:spMkLst>
            <pc:docMk/>
            <pc:sldMk cId="846703027" sldId="283"/>
            <ac:spMk id="11" creationId="{FCF82941-5589-49BF-B6B1-76122B2D0EA6}"/>
          </ac:spMkLst>
        </pc:spChg>
        <pc:picChg chg="add mod">
          <ac:chgData name="Mrs Casey" userId="S::wlmaureen.casey@glow.sch.uk::7f4c10a0-028e-473d-a8ae-4b036e187c2a" providerId="AD" clId="Web-{32D84FC9-0CCA-EAA8-B676-752605FED5BD}" dt="2021-09-13T14:08:33.157" v="152"/>
          <ac:picMkLst>
            <pc:docMk/>
            <pc:sldMk cId="846703027" sldId="283"/>
            <ac:picMk id="4" creationId="{398AA15A-51CC-437C-B4F8-2F31E99A6602}"/>
          </ac:picMkLst>
        </pc:picChg>
      </pc:sldChg>
      <pc:sldChg chg="modSp new">
        <pc:chgData name="Mrs Casey" userId="S::wlmaureen.casey@glow.sch.uk::7f4c10a0-028e-473d-a8ae-4b036e187c2a" providerId="AD" clId="Web-{32D84FC9-0CCA-EAA8-B676-752605FED5BD}" dt="2021-09-13T14:43:30.012" v="159" actId="20577"/>
        <pc:sldMkLst>
          <pc:docMk/>
          <pc:sldMk cId="995539092" sldId="284"/>
        </pc:sldMkLst>
        <pc:spChg chg="mod">
          <ac:chgData name="Mrs Casey" userId="S::wlmaureen.casey@glow.sch.uk::7f4c10a0-028e-473d-a8ae-4b036e187c2a" providerId="AD" clId="Web-{32D84FC9-0CCA-EAA8-B676-752605FED5BD}" dt="2021-09-13T14:08:48.064" v="156" actId="20577"/>
          <ac:spMkLst>
            <pc:docMk/>
            <pc:sldMk cId="995539092" sldId="284"/>
            <ac:spMk id="2" creationId="{8042A23A-4F53-45B8-9FB8-FE2E0CFCD9A5}"/>
          </ac:spMkLst>
        </pc:spChg>
        <pc:spChg chg="mod">
          <ac:chgData name="Mrs Casey" userId="S::wlmaureen.casey@glow.sch.uk::7f4c10a0-028e-473d-a8ae-4b036e187c2a" providerId="AD" clId="Web-{32D84FC9-0CCA-EAA8-B676-752605FED5BD}" dt="2021-09-13T14:43:30.012" v="159" actId="20577"/>
          <ac:spMkLst>
            <pc:docMk/>
            <pc:sldMk cId="995539092" sldId="284"/>
            <ac:spMk id="3" creationId="{2597E705-C3AF-4479-AA73-BA682940784A}"/>
          </ac:spMkLst>
        </pc:spChg>
      </pc:sldChg>
      <pc:sldChg chg="new del">
        <pc:chgData name="Mrs Casey" userId="S::wlmaureen.casey@glow.sch.uk::7f4c10a0-028e-473d-a8ae-4b036e187c2a" providerId="AD" clId="Web-{32D84FC9-0CCA-EAA8-B676-752605FED5BD}" dt="2021-09-13T14:05:53.967" v="126"/>
        <pc:sldMkLst>
          <pc:docMk/>
          <pc:sldMk cId="3326819882" sldId="284"/>
        </pc:sldMkLst>
      </pc:sldChg>
      <pc:sldMasterChg chg="del delSldLayout">
        <pc:chgData name="Mrs Casey" userId="S::wlmaureen.casey@glow.sch.uk::7f4c10a0-028e-473d-a8ae-4b036e187c2a" providerId="AD" clId="Web-{32D84FC9-0CCA-EAA8-B676-752605FED5BD}" dt="2021-09-13T13:55:38.830" v="0"/>
        <pc:sldMasterMkLst>
          <pc:docMk/>
          <pc:sldMasterMk cId="2929354352" sldId="2147483648"/>
        </pc:sldMasterMkLst>
        <pc:sldLayoutChg chg="del">
          <pc:chgData name="Mrs Casey" userId="S::wlmaureen.casey@glow.sch.uk::7f4c10a0-028e-473d-a8ae-4b036e187c2a" providerId="AD" clId="Web-{32D84FC9-0CCA-EAA8-B676-752605FED5BD}" dt="2021-09-13T13:55:38.830" v="0"/>
          <pc:sldLayoutMkLst>
            <pc:docMk/>
            <pc:sldMasterMk cId="2929354352" sldId="2147483648"/>
            <pc:sldLayoutMk cId="3868063108" sldId="2147483649"/>
          </pc:sldLayoutMkLst>
        </pc:sldLayoutChg>
        <pc:sldLayoutChg chg="del">
          <pc:chgData name="Mrs Casey" userId="S::wlmaureen.casey@glow.sch.uk::7f4c10a0-028e-473d-a8ae-4b036e187c2a" providerId="AD" clId="Web-{32D84FC9-0CCA-EAA8-B676-752605FED5BD}" dt="2021-09-13T13:55:38.830" v="0"/>
          <pc:sldLayoutMkLst>
            <pc:docMk/>
            <pc:sldMasterMk cId="2929354352" sldId="2147483648"/>
            <pc:sldLayoutMk cId="3302117158" sldId="2147483650"/>
          </pc:sldLayoutMkLst>
        </pc:sldLayoutChg>
        <pc:sldLayoutChg chg="del">
          <pc:chgData name="Mrs Casey" userId="S::wlmaureen.casey@glow.sch.uk::7f4c10a0-028e-473d-a8ae-4b036e187c2a" providerId="AD" clId="Web-{32D84FC9-0CCA-EAA8-B676-752605FED5BD}" dt="2021-09-13T13:55:38.830" v="0"/>
          <pc:sldLayoutMkLst>
            <pc:docMk/>
            <pc:sldMasterMk cId="2929354352" sldId="2147483648"/>
            <pc:sldLayoutMk cId="910616216" sldId="2147483651"/>
          </pc:sldLayoutMkLst>
        </pc:sldLayoutChg>
        <pc:sldLayoutChg chg="del">
          <pc:chgData name="Mrs Casey" userId="S::wlmaureen.casey@glow.sch.uk::7f4c10a0-028e-473d-a8ae-4b036e187c2a" providerId="AD" clId="Web-{32D84FC9-0CCA-EAA8-B676-752605FED5BD}" dt="2021-09-13T13:55:38.830" v="0"/>
          <pc:sldLayoutMkLst>
            <pc:docMk/>
            <pc:sldMasterMk cId="2929354352" sldId="2147483648"/>
            <pc:sldLayoutMk cId="1354013220" sldId="2147483652"/>
          </pc:sldLayoutMkLst>
        </pc:sldLayoutChg>
        <pc:sldLayoutChg chg="del">
          <pc:chgData name="Mrs Casey" userId="S::wlmaureen.casey@glow.sch.uk::7f4c10a0-028e-473d-a8ae-4b036e187c2a" providerId="AD" clId="Web-{32D84FC9-0CCA-EAA8-B676-752605FED5BD}" dt="2021-09-13T13:55:38.830" v="0"/>
          <pc:sldLayoutMkLst>
            <pc:docMk/>
            <pc:sldMasterMk cId="2929354352" sldId="2147483648"/>
            <pc:sldLayoutMk cId="344240167" sldId="2147483653"/>
          </pc:sldLayoutMkLst>
        </pc:sldLayoutChg>
        <pc:sldLayoutChg chg="del">
          <pc:chgData name="Mrs Casey" userId="S::wlmaureen.casey@glow.sch.uk::7f4c10a0-028e-473d-a8ae-4b036e187c2a" providerId="AD" clId="Web-{32D84FC9-0CCA-EAA8-B676-752605FED5BD}" dt="2021-09-13T13:55:38.830" v="0"/>
          <pc:sldLayoutMkLst>
            <pc:docMk/>
            <pc:sldMasterMk cId="2929354352" sldId="2147483648"/>
            <pc:sldLayoutMk cId="591930901" sldId="2147483654"/>
          </pc:sldLayoutMkLst>
        </pc:sldLayoutChg>
        <pc:sldLayoutChg chg="del">
          <pc:chgData name="Mrs Casey" userId="S::wlmaureen.casey@glow.sch.uk::7f4c10a0-028e-473d-a8ae-4b036e187c2a" providerId="AD" clId="Web-{32D84FC9-0CCA-EAA8-B676-752605FED5BD}" dt="2021-09-13T13:55:38.830" v="0"/>
          <pc:sldLayoutMkLst>
            <pc:docMk/>
            <pc:sldMasterMk cId="2929354352" sldId="2147483648"/>
            <pc:sldLayoutMk cId="1892615193" sldId="2147483655"/>
          </pc:sldLayoutMkLst>
        </pc:sldLayoutChg>
        <pc:sldLayoutChg chg="del">
          <pc:chgData name="Mrs Casey" userId="S::wlmaureen.casey@glow.sch.uk::7f4c10a0-028e-473d-a8ae-4b036e187c2a" providerId="AD" clId="Web-{32D84FC9-0CCA-EAA8-B676-752605FED5BD}" dt="2021-09-13T13:55:38.830" v="0"/>
          <pc:sldLayoutMkLst>
            <pc:docMk/>
            <pc:sldMasterMk cId="2929354352" sldId="2147483648"/>
            <pc:sldLayoutMk cId="2614935646" sldId="2147483656"/>
          </pc:sldLayoutMkLst>
        </pc:sldLayoutChg>
        <pc:sldLayoutChg chg="del">
          <pc:chgData name="Mrs Casey" userId="S::wlmaureen.casey@glow.sch.uk::7f4c10a0-028e-473d-a8ae-4b036e187c2a" providerId="AD" clId="Web-{32D84FC9-0CCA-EAA8-B676-752605FED5BD}" dt="2021-09-13T13:55:38.830" v="0"/>
          <pc:sldLayoutMkLst>
            <pc:docMk/>
            <pc:sldMasterMk cId="2929354352" sldId="2147483648"/>
            <pc:sldLayoutMk cId="2180639935" sldId="2147483657"/>
          </pc:sldLayoutMkLst>
        </pc:sldLayoutChg>
        <pc:sldLayoutChg chg="del">
          <pc:chgData name="Mrs Casey" userId="S::wlmaureen.casey@glow.sch.uk::7f4c10a0-028e-473d-a8ae-4b036e187c2a" providerId="AD" clId="Web-{32D84FC9-0CCA-EAA8-B676-752605FED5BD}" dt="2021-09-13T13:55:38.830" v="0"/>
          <pc:sldLayoutMkLst>
            <pc:docMk/>
            <pc:sldMasterMk cId="2929354352" sldId="2147483648"/>
            <pc:sldLayoutMk cId="3505440239" sldId="2147483658"/>
          </pc:sldLayoutMkLst>
        </pc:sldLayoutChg>
        <pc:sldLayoutChg chg="del">
          <pc:chgData name="Mrs Casey" userId="S::wlmaureen.casey@glow.sch.uk::7f4c10a0-028e-473d-a8ae-4b036e187c2a" providerId="AD" clId="Web-{32D84FC9-0CCA-EAA8-B676-752605FED5BD}" dt="2021-09-13T13:55:38.830" v="0"/>
          <pc:sldLayoutMkLst>
            <pc:docMk/>
            <pc:sldMasterMk cId="2929354352" sldId="2147483648"/>
            <pc:sldLayoutMk cId="1176866043" sldId="2147483659"/>
          </pc:sldLayoutMkLst>
        </pc:sldLayoutChg>
      </pc:sldMasterChg>
      <pc:sldMasterChg chg="add del addSldLayout delSldLayout modSldLayout">
        <pc:chgData name="Mrs Casey" userId="S::wlmaureen.casey@glow.sch.uk::7f4c10a0-028e-473d-a8ae-4b036e187c2a" providerId="AD" clId="Web-{32D84FC9-0CCA-EAA8-B676-752605FED5BD}" dt="2021-09-13T13:55:49.955" v="1"/>
        <pc:sldMasterMkLst>
          <pc:docMk/>
          <pc:sldMasterMk cId="2802040424" sldId="2147483660"/>
        </pc:sldMasterMkLst>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1494198619" sldId="2147483661"/>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1694233429" sldId="2147483662"/>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1369118052" sldId="2147483663"/>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1851449415" sldId="2147483664"/>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969098175" sldId="2147483665"/>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2371292819" sldId="2147483666"/>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3469689488" sldId="2147483667"/>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1921478872" sldId="2147483668"/>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1144733919" sldId="2147483669"/>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2440826540" sldId="2147483670"/>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3505153595" sldId="2147483671"/>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3445593397" sldId="2147483672"/>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4164912764" sldId="2147483673"/>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3233272136" sldId="2147483674"/>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2563454044" sldId="2147483675"/>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4248215599" sldId="2147483676"/>
          </pc:sldLayoutMkLst>
        </pc:sldLayoutChg>
        <pc:sldLayoutChg chg="add del mod replId">
          <pc:chgData name="Mrs Casey" userId="S::wlmaureen.casey@glow.sch.uk::7f4c10a0-028e-473d-a8ae-4b036e187c2a" providerId="AD" clId="Web-{32D84FC9-0CCA-EAA8-B676-752605FED5BD}" dt="2021-09-13T13:55:49.955" v="1"/>
          <pc:sldLayoutMkLst>
            <pc:docMk/>
            <pc:sldMasterMk cId="2802040424" sldId="2147483660"/>
            <pc:sldLayoutMk cId="346300053" sldId="2147483677"/>
          </pc:sldLayoutMkLst>
        </pc:sldLayoutChg>
      </pc:sldMasterChg>
      <pc:sldMasterChg chg="add del addSldLayout delSldLayout modSldLayout">
        <pc:chgData name="Mrs Casey" userId="S::wlmaureen.casey@glow.sch.uk::7f4c10a0-028e-473d-a8ae-4b036e187c2a" providerId="AD" clId="Web-{32D84FC9-0CCA-EAA8-B676-752605FED5BD}" dt="2021-09-13T13:56:28.487" v="2"/>
        <pc:sldMasterMkLst>
          <pc:docMk/>
          <pc:sldMasterMk cId="2411038476" sldId="2147483678"/>
        </pc:sldMasterMkLst>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998144974" sldId="2147483679"/>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483261482" sldId="2147483680"/>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4069058918" sldId="2147483681"/>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1977631033" sldId="2147483682"/>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3842960760" sldId="2147483683"/>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3399061350" sldId="2147483684"/>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3665573163" sldId="2147483685"/>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3789612748" sldId="2147483686"/>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1714550009" sldId="2147483687"/>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478430974" sldId="2147483688"/>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868729616" sldId="2147483689"/>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47414702" sldId="2147483690"/>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3083168455" sldId="2147483691"/>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732864971" sldId="2147483692"/>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3181440571" sldId="2147483693"/>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2685486498" sldId="2147483694"/>
          </pc:sldLayoutMkLst>
        </pc:sldLayoutChg>
        <pc:sldLayoutChg chg="add del mod replId">
          <pc:chgData name="Mrs Casey" userId="S::wlmaureen.casey@glow.sch.uk::7f4c10a0-028e-473d-a8ae-4b036e187c2a" providerId="AD" clId="Web-{32D84FC9-0CCA-EAA8-B676-752605FED5BD}" dt="2021-09-13T13:56:28.487" v="2"/>
          <pc:sldLayoutMkLst>
            <pc:docMk/>
            <pc:sldMasterMk cId="2411038476" sldId="2147483678"/>
            <pc:sldLayoutMk cId="1851105309" sldId="2147483695"/>
          </pc:sldLayoutMkLst>
        </pc:sldLayoutChg>
      </pc:sldMasterChg>
      <pc:sldMasterChg chg="add del addSldLayout delSldLayout modSldLayout">
        <pc:chgData name="Mrs Casey" userId="S::wlmaureen.casey@glow.sch.uk::7f4c10a0-028e-473d-a8ae-4b036e187c2a" providerId="AD" clId="Web-{32D84FC9-0CCA-EAA8-B676-752605FED5BD}" dt="2021-09-13T13:56:39.222" v="3"/>
        <pc:sldMasterMkLst>
          <pc:docMk/>
          <pc:sldMasterMk cId="839540733" sldId="2147483696"/>
        </pc:sldMasterMkLst>
        <pc:sldLayoutChg chg="add del mod replId">
          <pc:chgData name="Mrs Casey" userId="S::wlmaureen.casey@glow.sch.uk::7f4c10a0-028e-473d-a8ae-4b036e187c2a" providerId="AD" clId="Web-{32D84FC9-0CCA-EAA8-B676-752605FED5BD}" dt="2021-09-13T13:56:39.222" v="3"/>
          <pc:sldLayoutMkLst>
            <pc:docMk/>
            <pc:sldMasterMk cId="839540733" sldId="2147483696"/>
            <pc:sldLayoutMk cId="1616695331" sldId="2147483697"/>
          </pc:sldLayoutMkLst>
        </pc:sldLayoutChg>
        <pc:sldLayoutChg chg="add del mod replId">
          <pc:chgData name="Mrs Casey" userId="S::wlmaureen.casey@glow.sch.uk::7f4c10a0-028e-473d-a8ae-4b036e187c2a" providerId="AD" clId="Web-{32D84FC9-0CCA-EAA8-B676-752605FED5BD}" dt="2021-09-13T13:56:39.222" v="3"/>
          <pc:sldLayoutMkLst>
            <pc:docMk/>
            <pc:sldMasterMk cId="839540733" sldId="2147483696"/>
            <pc:sldLayoutMk cId="466301891" sldId="2147483698"/>
          </pc:sldLayoutMkLst>
        </pc:sldLayoutChg>
        <pc:sldLayoutChg chg="add del mod replId">
          <pc:chgData name="Mrs Casey" userId="S::wlmaureen.casey@glow.sch.uk::7f4c10a0-028e-473d-a8ae-4b036e187c2a" providerId="AD" clId="Web-{32D84FC9-0CCA-EAA8-B676-752605FED5BD}" dt="2021-09-13T13:56:39.222" v="3"/>
          <pc:sldLayoutMkLst>
            <pc:docMk/>
            <pc:sldMasterMk cId="839540733" sldId="2147483696"/>
            <pc:sldLayoutMk cId="2740158731" sldId="2147483699"/>
          </pc:sldLayoutMkLst>
        </pc:sldLayoutChg>
        <pc:sldLayoutChg chg="add del mod replId">
          <pc:chgData name="Mrs Casey" userId="S::wlmaureen.casey@glow.sch.uk::7f4c10a0-028e-473d-a8ae-4b036e187c2a" providerId="AD" clId="Web-{32D84FC9-0CCA-EAA8-B676-752605FED5BD}" dt="2021-09-13T13:56:39.222" v="3"/>
          <pc:sldLayoutMkLst>
            <pc:docMk/>
            <pc:sldMasterMk cId="839540733" sldId="2147483696"/>
            <pc:sldLayoutMk cId="4018650390" sldId="2147483700"/>
          </pc:sldLayoutMkLst>
        </pc:sldLayoutChg>
        <pc:sldLayoutChg chg="add del mod replId">
          <pc:chgData name="Mrs Casey" userId="S::wlmaureen.casey@glow.sch.uk::7f4c10a0-028e-473d-a8ae-4b036e187c2a" providerId="AD" clId="Web-{32D84FC9-0CCA-EAA8-B676-752605FED5BD}" dt="2021-09-13T13:56:39.222" v="3"/>
          <pc:sldLayoutMkLst>
            <pc:docMk/>
            <pc:sldMasterMk cId="839540733" sldId="2147483696"/>
            <pc:sldLayoutMk cId="1094965553" sldId="2147483701"/>
          </pc:sldLayoutMkLst>
        </pc:sldLayoutChg>
        <pc:sldLayoutChg chg="add del mod replId">
          <pc:chgData name="Mrs Casey" userId="S::wlmaureen.casey@glow.sch.uk::7f4c10a0-028e-473d-a8ae-4b036e187c2a" providerId="AD" clId="Web-{32D84FC9-0CCA-EAA8-B676-752605FED5BD}" dt="2021-09-13T13:56:39.222" v="3"/>
          <pc:sldLayoutMkLst>
            <pc:docMk/>
            <pc:sldMasterMk cId="839540733" sldId="2147483696"/>
            <pc:sldLayoutMk cId="1139415532" sldId="2147483702"/>
          </pc:sldLayoutMkLst>
        </pc:sldLayoutChg>
        <pc:sldLayoutChg chg="add del mod replId">
          <pc:chgData name="Mrs Casey" userId="S::wlmaureen.casey@glow.sch.uk::7f4c10a0-028e-473d-a8ae-4b036e187c2a" providerId="AD" clId="Web-{32D84FC9-0CCA-EAA8-B676-752605FED5BD}" dt="2021-09-13T13:56:39.222" v="3"/>
          <pc:sldLayoutMkLst>
            <pc:docMk/>
            <pc:sldMasterMk cId="839540733" sldId="2147483696"/>
            <pc:sldLayoutMk cId="2088284668" sldId="2147483703"/>
          </pc:sldLayoutMkLst>
        </pc:sldLayoutChg>
        <pc:sldLayoutChg chg="add del mod replId">
          <pc:chgData name="Mrs Casey" userId="S::wlmaureen.casey@glow.sch.uk::7f4c10a0-028e-473d-a8ae-4b036e187c2a" providerId="AD" clId="Web-{32D84FC9-0CCA-EAA8-B676-752605FED5BD}" dt="2021-09-13T13:56:39.222" v="3"/>
          <pc:sldLayoutMkLst>
            <pc:docMk/>
            <pc:sldMasterMk cId="839540733" sldId="2147483696"/>
            <pc:sldLayoutMk cId="1731718512" sldId="2147483704"/>
          </pc:sldLayoutMkLst>
        </pc:sldLayoutChg>
        <pc:sldLayoutChg chg="add del mod replId">
          <pc:chgData name="Mrs Casey" userId="S::wlmaureen.casey@glow.sch.uk::7f4c10a0-028e-473d-a8ae-4b036e187c2a" providerId="AD" clId="Web-{32D84FC9-0CCA-EAA8-B676-752605FED5BD}" dt="2021-09-13T13:56:39.222" v="3"/>
          <pc:sldLayoutMkLst>
            <pc:docMk/>
            <pc:sldMasterMk cId="839540733" sldId="2147483696"/>
            <pc:sldLayoutMk cId="1831987719" sldId="2147483705"/>
          </pc:sldLayoutMkLst>
        </pc:sldLayoutChg>
        <pc:sldLayoutChg chg="add del mod replId">
          <pc:chgData name="Mrs Casey" userId="S::wlmaureen.casey@glow.sch.uk::7f4c10a0-028e-473d-a8ae-4b036e187c2a" providerId="AD" clId="Web-{32D84FC9-0CCA-EAA8-B676-752605FED5BD}" dt="2021-09-13T13:56:39.222" v="3"/>
          <pc:sldLayoutMkLst>
            <pc:docMk/>
            <pc:sldMasterMk cId="839540733" sldId="2147483696"/>
            <pc:sldLayoutMk cId="2857741225" sldId="2147483706"/>
          </pc:sldLayoutMkLst>
        </pc:sldLayoutChg>
        <pc:sldLayoutChg chg="add del mod replId">
          <pc:chgData name="Mrs Casey" userId="S::wlmaureen.casey@glow.sch.uk::7f4c10a0-028e-473d-a8ae-4b036e187c2a" providerId="AD" clId="Web-{32D84FC9-0CCA-EAA8-B676-752605FED5BD}" dt="2021-09-13T13:56:39.222" v="3"/>
          <pc:sldLayoutMkLst>
            <pc:docMk/>
            <pc:sldMasterMk cId="839540733" sldId="2147483696"/>
            <pc:sldLayoutMk cId="2299116293" sldId="2147483707"/>
          </pc:sldLayoutMkLst>
        </pc:sldLayoutChg>
      </pc:sldMasterChg>
      <pc:sldMasterChg chg="add del addSldLayout delSldLayout modSldLayout">
        <pc:chgData name="Mrs Casey" userId="S::wlmaureen.casey@glow.sch.uk::7f4c10a0-028e-473d-a8ae-4b036e187c2a" providerId="AD" clId="Web-{32D84FC9-0CCA-EAA8-B676-752605FED5BD}" dt="2021-09-13T13:56:45.440" v="4"/>
        <pc:sldMasterMkLst>
          <pc:docMk/>
          <pc:sldMasterMk cId="3363942996" sldId="2147483708"/>
        </pc:sldMasterMkLst>
        <pc:sldLayoutChg chg="add del mod replId">
          <pc:chgData name="Mrs Casey" userId="S::wlmaureen.casey@glow.sch.uk::7f4c10a0-028e-473d-a8ae-4b036e187c2a" providerId="AD" clId="Web-{32D84FC9-0CCA-EAA8-B676-752605FED5BD}" dt="2021-09-13T13:56:45.440" v="4"/>
          <pc:sldLayoutMkLst>
            <pc:docMk/>
            <pc:sldMasterMk cId="3363942996" sldId="2147483708"/>
            <pc:sldLayoutMk cId="2572543387" sldId="2147483709"/>
          </pc:sldLayoutMkLst>
        </pc:sldLayoutChg>
        <pc:sldLayoutChg chg="add del mod replId">
          <pc:chgData name="Mrs Casey" userId="S::wlmaureen.casey@glow.sch.uk::7f4c10a0-028e-473d-a8ae-4b036e187c2a" providerId="AD" clId="Web-{32D84FC9-0CCA-EAA8-B676-752605FED5BD}" dt="2021-09-13T13:56:45.440" v="4"/>
          <pc:sldLayoutMkLst>
            <pc:docMk/>
            <pc:sldMasterMk cId="3363942996" sldId="2147483708"/>
            <pc:sldLayoutMk cId="1266014653" sldId="2147483710"/>
          </pc:sldLayoutMkLst>
        </pc:sldLayoutChg>
        <pc:sldLayoutChg chg="add del mod replId">
          <pc:chgData name="Mrs Casey" userId="S::wlmaureen.casey@glow.sch.uk::7f4c10a0-028e-473d-a8ae-4b036e187c2a" providerId="AD" clId="Web-{32D84FC9-0CCA-EAA8-B676-752605FED5BD}" dt="2021-09-13T13:56:45.440" v="4"/>
          <pc:sldLayoutMkLst>
            <pc:docMk/>
            <pc:sldMasterMk cId="3363942996" sldId="2147483708"/>
            <pc:sldLayoutMk cId="3563239352" sldId="2147483711"/>
          </pc:sldLayoutMkLst>
        </pc:sldLayoutChg>
        <pc:sldLayoutChg chg="add del mod replId">
          <pc:chgData name="Mrs Casey" userId="S::wlmaureen.casey@glow.sch.uk::7f4c10a0-028e-473d-a8ae-4b036e187c2a" providerId="AD" clId="Web-{32D84FC9-0CCA-EAA8-B676-752605FED5BD}" dt="2021-09-13T13:56:45.440" v="4"/>
          <pc:sldLayoutMkLst>
            <pc:docMk/>
            <pc:sldMasterMk cId="3363942996" sldId="2147483708"/>
            <pc:sldLayoutMk cId="428313075" sldId="2147483712"/>
          </pc:sldLayoutMkLst>
        </pc:sldLayoutChg>
        <pc:sldLayoutChg chg="add del mod replId">
          <pc:chgData name="Mrs Casey" userId="S::wlmaureen.casey@glow.sch.uk::7f4c10a0-028e-473d-a8ae-4b036e187c2a" providerId="AD" clId="Web-{32D84FC9-0CCA-EAA8-B676-752605FED5BD}" dt="2021-09-13T13:56:45.440" v="4"/>
          <pc:sldLayoutMkLst>
            <pc:docMk/>
            <pc:sldMasterMk cId="3363942996" sldId="2147483708"/>
            <pc:sldLayoutMk cId="158185143" sldId="2147483713"/>
          </pc:sldLayoutMkLst>
        </pc:sldLayoutChg>
        <pc:sldLayoutChg chg="add del mod replId">
          <pc:chgData name="Mrs Casey" userId="S::wlmaureen.casey@glow.sch.uk::7f4c10a0-028e-473d-a8ae-4b036e187c2a" providerId="AD" clId="Web-{32D84FC9-0CCA-EAA8-B676-752605FED5BD}" dt="2021-09-13T13:56:45.440" v="4"/>
          <pc:sldLayoutMkLst>
            <pc:docMk/>
            <pc:sldMasterMk cId="3363942996" sldId="2147483708"/>
            <pc:sldLayoutMk cId="1273841811" sldId="2147483714"/>
          </pc:sldLayoutMkLst>
        </pc:sldLayoutChg>
        <pc:sldLayoutChg chg="add del mod replId">
          <pc:chgData name="Mrs Casey" userId="S::wlmaureen.casey@glow.sch.uk::7f4c10a0-028e-473d-a8ae-4b036e187c2a" providerId="AD" clId="Web-{32D84FC9-0CCA-EAA8-B676-752605FED5BD}" dt="2021-09-13T13:56:45.440" v="4"/>
          <pc:sldLayoutMkLst>
            <pc:docMk/>
            <pc:sldMasterMk cId="3363942996" sldId="2147483708"/>
            <pc:sldLayoutMk cId="3019377832" sldId="2147483715"/>
          </pc:sldLayoutMkLst>
        </pc:sldLayoutChg>
        <pc:sldLayoutChg chg="add del mod replId">
          <pc:chgData name="Mrs Casey" userId="S::wlmaureen.casey@glow.sch.uk::7f4c10a0-028e-473d-a8ae-4b036e187c2a" providerId="AD" clId="Web-{32D84FC9-0CCA-EAA8-B676-752605FED5BD}" dt="2021-09-13T13:56:45.440" v="4"/>
          <pc:sldLayoutMkLst>
            <pc:docMk/>
            <pc:sldMasterMk cId="3363942996" sldId="2147483708"/>
            <pc:sldLayoutMk cId="4202404101" sldId="2147483716"/>
          </pc:sldLayoutMkLst>
        </pc:sldLayoutChg>
        <pc:sldLayoutChg chg="add del mod replId">
          <pc:chgData name="Mrs Casey" userId="S::wlmaureen.casey@glow.sch.uk::7f4c10a0-028e-473d-a8ae-4b036e187c2a" providerId="AD" clId="Web-{32D84FC9-0CCA-EAA8-B676-752605FED5BD}" dt="2021-09-13T13:56:45.440" v="4"/>
          <pc:sldLayoutMkLst>
            <pc:docMk/>
            <pc:sldMasterMk cId="3363942996" sldId="2147483708"/>
            <pc:sldLayoutMk cId="2206107386" sldId="2147483717"/>
          </pc:sldLayoutMkLst>
        </pc:sldLayoutChg>
        <pc:sldLayoutChg chg="add del mod replId">
          <pc:chgData name="Mrs Casey" userId="S::wlmaureen.casey@glow.sch.uk::7f4c10a0-028e-473d-a8ae-4b036e187c2a" providerId="AD" clId="Web-{32D84FC9-0CCA-EAA8-B676-752605FED5BD}" dt="2021-09-13T13:56:45.440" v="4"/>
          <pc:sldLayoutMkLst>
            <pc:docMk/>
            <pc:sldMasterMk cId="3363942996" sldId="2147483708"/>
            <pc:sldLayoutMk cId="339635056" sldId="2147483718"/>
          </pc:sldLayoutMkLst>
        </pc:sldLayoutChg>
        <pc:sldLayoutChg chg="add del mod replId">
          <pc:chgData name="Mrs Casey" userId="S::wlmaureen.casey@glow.sch.uk::7f4c10a0-028e-473d-a8ae-4b036e187c2a" providerId="AD" clId="Web-{32D84FC9-0CCA-EAA8-B676-752605FED5BD}" dt="2021-09-13T13:56:45.440" v="4"/>
          <pc:sldLayoutMkLst>
            <pc:docMk/>
            <pc:sldMasterMk cId="3363942996" sldId="2147483708"/>
            <pc:sldLayoutMk cId="526522840" sldId="2147483719"/>
          </pc:sldLayoutMkLst>
        </pc:sldLayoutChg>
      </pc:sldMasterChg>
      <pc:sldMasterChg chg="add addSldLayout modSldLayout">
        <pc:chgData name="Mrs Casey" userId="S::wlmaureen.casey@glow.sch.uk::7f4c10a0-028e-473d-a8ae-4b036e187c2a" providerId="AD" clId="Web-{32D84FC9-0CCA-EAA8-B676-752605FED5BD}" dt="2021-09-13T13:56:45.440" v="4"/>
        <pc:sldMasterMkLst>
          <pc:docMk/>
          <pc:sldMasterMk cId="3332361743" sldId="2147483720"/>
        </pc:sldMasterMkLst>
        <pc:sldLayoutChg chg="add mod replId">
          <pc:chgData name="Mrs Casey" userId="S::wlmaureen.casey@glow.sch.uk::7f4c10a0-028e-473d-a8ae-4b036e187c2a" providerId="AD" clId="Web-{32D84FC9-0CCA-EAA8-B676-752605FED5BD}" dt="2021-09-13T13:56:45.440" v="4"/>
          <pc:sldLayoutMkLst>
            <pc:docMk/>
            <pc:sldMasterMk cId="3332361743" sldId="2147483720"/>
            <pc:sldLayoutMk cId="3019184318" sldId="2147483721"/>
          </pc:sldLayoutMkLst>
        </pc:sldLayoutChg>
        <pc:sldLayoutChg chg="add mod replId">
          <pc:chgData name="Mrs Casey" userId="S::wlmaureen.casey@glow.sch.uk::7f4c10a0-028e-473d-a8ae-4b036e187c2a" providerId="AD" clId="Web-{32D84FC9-0CCA-EAA8-B676-752605FED5BD}" dt="2021-09-13T13:56:45.440" v="4"/>
          <pc:sldLayoutMkLst>
            <pc:docMk/>
            <pc:sldMasterMk cId="3332361743" sldId="2147483720"/>
            <pc:sldLayoutMk cId="1102766419" sldId="2147483722"/>
          </pc:sldLayoutMkLst>
        </pc:sldLayoutChg>
        <pc:sldLayoutChg chg="add mod replId">
          <pc:chgData name="Mrs Casey" userId="S::wlmaureen.casey@glow.sch.uk::7f4c10a0-028e-473d-a8ae-4b036e187c2a" providerId="AD" clId="Web-{32D84FC9-0CCA-EAA8-B676-752605FED5BD}" dt="2021-09-13T13:56:45.440" v="4"/>
          <pc:sldLayoutMkLst>
            <pc:docMk/>
            <pc:sldMasterMk cId="3332361743" sldId="2147483720"/>
            <pc:sldLayoutMk cId="4199657019" sldId="2147483723"/>
          </pc:sldLayoutMkLst>
        </pc:sldLayoutChg>
        <pc:sldLayoutChg chg="add mod replId">
          <pc:chgData name="Mrs Casey" userId="S::wlmaureen.casey@glow.sch.uk::7f4c10a0-028e-473d-a8ae-4b036e187c2a" providerId="AD" clId="Web-{32D84FC9-0CCA-EAA8-B676-752605FED5BD}" dt="2021-09-13T13:56:45.440" v="4"/>
          <pc:sldLayoutMkLst>
            <pc:docMk/>
            <pc:sldMasterMk cId="3332361743" sldId="2147483720"/>
            <pc:sldLayoutMk cId="3197039863" sldId="2147483724"/>
          </pc:sldLayoutMkLst>
        </pc:sldLayoutChg>
        <pc:sldLayoutChg chg="add mod replId">
          <pc:chgData name="Mrs Casey" userId="S::wlmaureen.casey@glow.sch.uk::7f4c10a0-028e-473d-a8ae-4b036e187c2a" providerId="AD" clId="Web-{32D84FC9-0CCA-EAA8-B676-752605FED5BD}" dt="2021-09-13T13:56:45.440" v="4"/>
          <pc:sldLayoutMkLst>
            <pc:docMk/>
            <pc:sldMasterMk cId="3332361743" sldId="2147483720"/>
            <pc:sldLayoutMk cId="28166736" sldId="2147483725"/>
          </pc:sldLayoutMkLst>
        </pc:sldLayoutChg>
        <pc:sldLayoutChg chg="add mod replId">
          <pc:chgData name="Mrs Casey" userId="S::wlmaureen.casey@glow.sch.uk::7f4c10a0-028e-473d-a8ae-4b036e187c2a" providerId="AD" clId="Web-{32D84FC9-0CCA-EAA8-B676-752605FED5BD}" dt="2021-09-13T13:56:45.440" v="4"/>
          <pc:sldLayoutMkLst>
            <pc:docMk/>
            <pc:sldMasterMk cId="3332361743" sldId="2147483720"/>
            <pc:sldLayoutMk cId="1364408358" sldId="2147483726"/>
          </pc:sldLayoutMkLst>
        </pc:sldLayoutChg>
        <pc:sldLayoutChg chg="add mod replId">
          <pc:chgData name="Mrs Casey" userId="S::wlmaureen.casey@glow.sch.uk::7f4c10a0-028e-473d-a8ae-4b036e187c2a" providerId="AD" clId="Web-{32D84FC9-0CCA-EAA8-B676-752605FED5BD}" dt="2021-09-13T13:56:45.440" v="4"/>
          <pc:sldLayoutMkLst>
            <pc:docMk/>
            <pc:sldMasterMk cId="3332361743" sldId="2147483720"/>
            <pc:sldLayoutMk cId="2020762341" sldId="2147483727"/>
          </pc:sldLayoutMkLst>
        </pc:sldLayoutChg>
        <pc:sldLayoutChg chg="add mod replId">
          <pc:chgData name="Mrs Casey" userId="S::wlmaureen.casey@glow.sch.uk::7f4c10a0-028e-473d-a8ae-4b036e187c2a" providerId="AD" clId="Web-{32D84FC9-0CCA-EAA8-B676-752605FED5BD}" dt="2021-09-13T13:56:45.440" v="4"/>
          <pc:sldLayoutMkLst>
            <pc:docMk/>
            <pc:sldMasterMk cId="3332361743" sldId="2147483720"/>
            <pc:sldLayoutMk cId="1360069238" sldId="2147483728"/>
          </pc:sldLayoutMkLst>
        </pc:sldLayoutChg>
        <pc:sldLayoutChg chg="add mod replId">
          <pc:chgData name="Mrs Casey" userId="S::wlmaureen.casey@glow.sch.uk::7f4c10a0-028e-473d-a8ae-4b036e187c2a" providerId="AD" clId="Web-{32D84FC9-0CCA-EAA8-B676-752605FED5BD}" dt="2021-09-13T13:56:45.440" v="4"/>
          <pc:sldLayoutMkLst>
            <pc:docMk/>
            <pc:sldMasterMk cId="3332361743" sldId="2147483720"/>
            <pc:sldLayoutMk cId="2962414895" sldId="2147483729"/>
          </pc:sldLayoutMkLst>
        </pc:sldLayoutChg>
        <pc:sldLayoutChg chg="add mod replId">
          <pc:chgData name="Mrs Casey" userId="S::wlmaureen.casey@glow.sch.uk::7f4c10a0-028e-473d-a8ae-4b036e187c2a" providerId="AD" clId="Web-{32D84FC9-0CCA-EAA8-B676-752605FED5BD}" dt="2021-09-13T13:56:45.440" v="4"/>
          <pc:sldLayoutMkLst>
            <pc:docMk/>
            <pc:sldMasterMk cId="3332361743" sldId="2147483720"/>
            <pc:sldLayoutMk cId="2871758500" sldId="2147483730"/>
          </pc:sldLayoutMkLst>
        </pc:sldLayoutChg>
        <pc:sldLayoutChg chg="add mod replId">
          <pc:chgData name="Mrs Casey" userId="S::wlmaureen.casey@glow.sch.uk::7f4c10a0-028e-473d-a8ae-4b036e187c2a" providerId="AD" clId="Web-{32D84FC9-0CCA-EAA8-B676-752605FED5BD}" dt="2021-09-13T13:56:45.440" v="4"/>
          <pc:sldLayoutMkLst>
            <pc:docMk/>
            <pc:sldMasterMk cId="3332361743" sldId="2147483720"/>
            <pc:sldLayoutMk cId="3512251962" sldId="2147483731"/>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AF2075-A7A1-450F-BD4D-3A8B987E0E4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8381D65-9993-4343-80B6-C56D7CB66C7F}">
      <dgm:prSet/>
      <dgm:spPr/>
      <dgm:t>
        <a:bodyPr/>
        <a:lstStyle/>
        <a:p>
          <a:r>
            <a:rPr lang="en-GB"/>
            <a:t>A reading from the book of Genesis.  </a:t>
          </a:r>
          <a:endParaRPr lang="en-US"/>
        </a:p>
      </dgm:t>
    </dgm:pt>
    <dgm:pt modelId="{ED8AB199-FACF-4B41-A42E-DAD7FB22D480}" type="parTrans" cxnId="{29113327-E172-4D02-9570-60DB5B63EFF9}">
      <dgm:prSet/>
      <dgm:spPr/>
      <dgm:t>
        <a:bodyPr/>
        <a:lstStyle/>
        <a:p>
          <a:endParaRPr lang="en-US"/>
        </a:p>
      </dgm:t>
    </dgm:pt>
    <dgm:pt modelId="{23A3D13D-0257-4576-AF8B-40EC32717997}" type="sibTrans" cxnId="{29113327-E172-4D02-9570-60DB5B63EFF9}">
      <dgm:prSet/>
      <dgm:spPr/>
      <dgm:t>
        <a:bodyPr/>
        <a:lstStyle/>
        <a:p>
          <a:endParaRPr lang="en-US"/>
        </a:p>
      </dgm:t>
    </dgm:pt>
    <dgm:pt modelId="{1565BC56-3EC6-4F21-A8E6-935D017CD50B}">
      <dgm:prSet/>
      <dgm:spPr/>
      <dgm:t>
        <a:bodyPr/>
        <a:lstStyle/>
        <a:p>
          <a:r>
            <a:rPr lang="en-GB"/>
            <a:t>God said, “See, I have given you every plant yielding seed that is upon the face of all the earth, and every tree with seed in its fruit; you shall have them for food.</a:t>
          </a:r>
          <a:endParaRPr lang="en-US"/>
        </a:p>
      </dgm:t>
    </dgm:pt>
    <dgm:pt modelId="{04A062C5-EC6F-44C3-98D1-6BD0B8CE5D49}" type="parTrans" cxnId="{01112FFE-6B82-461F-AD02-895CA5FB4C5D}">
      <dgm:prSet/>
      <dgm:spPr/>
      <dgm:t>
        <a:bodyPr/>
        <a:lstStyle/>
        <a:p>
          <a:endParaRPr lang="en-US"/>
        </a:p>
      </dgm:t>
    </dgm:pt>
    <dgm:pt modelId="{865BFC9E-0386-4B10-ACB5-F71262CC42CB}" type="sibTrans" cxnId="{01112FFE-6B82-461F-AD02-895CA5FB4C5D}">
      <dgm:prSet/>
      <dgm:spPr/>
      <dgm:t>
        <a:bodyPr/>
        <a:lstStyle/>
        <a:p>
          <a:endParaRPr lang="en-US"/>
        </a:p>
      </dgm:t>
    </dgm:pt>
    <dgm:pt modelId="{A4CB69CD-446C-4F2A-95A2-45278B23922D}" type="pres">
      <dgm:prSet presAssocID="{88AF2075-A7A1-450F-BD4D-3A8B987E0E49}" presName="linear" presStyleCnt="0">
        <dgm:presLayoutVars>
          <dgm:animLvl val="lvl"/>
          <dgm:resizeHandles val="exact"/>
        </dgm:presLayoutVars>
      </dgm:prSet>
      <dgm:spPr/>
      <dgm:t>
        <a:bodyPr/>
        <a:lstStyle/>
        <a:p>
          <a:endParaRPr lang="en-US"/>
        </a:p>
      </dgm:t>
    </dgm:pt>
    <dgm:pt modelId="{0C3182A6-5BBE-4408-9708-0E8D8EAB9499}" type="pres">
      <dgm:prSet presAssocID="{58381D65-9993-4343-80B6-C56D7CB66C7F}" presName="parentText" presStyleLbl="node1" presStyleIdx="0" presStyleCnt="2">
        <dgm:presLayoutVars>
          <dgm:chMax val="0"/>
          <dgm:bulletEnabled val="1"/>
        </dgm:presLayoutVars>
      </dgm:prSet>
      <dgm:spPr/>
      <dgm:t>
        <a:bodyPr/>
        <a:lstStyle/>
        <a:p>
          <a:endParaRPr lang="en-US"/>
        </a:p>
      </dgm:t>
    </dgm:pt>
    <dgm:pt modelId="{F561213E-092F-4D7D-8A9B-E582673E59F8}" type="pres">
      <dgm:prSet presAssocID="{23A3D13D-0257-4576-AF8B-40EC32717997}" presName="spacer" presStyleCnt="0"/>
      <dgm:spPr/>
    </dgm:pt>
    <dgm:pt modelId="{C66917E8-2CE8-4951-9E69-95422F2B6C77}" type="pres">
      <dgm:prSet presAssocID="{1565BC56-3EC6-4F21-A8E6-935D017CD50B}" presName="parentText" presStyleLbl="node1" presStyleIdx="1" presStyleCnt="2">
        <dgm:presLayoutVars>
          <dgm:chMax val="0"/>
          <dgm:bulletEnabled val="1"/>
        </dgm:presLayoutVars>
      </dgm:prSet>
      <dgm:spPr/>
      <dgm:t>
        <a:bodyPr/>
        <a:lstStyle/>
        <a:p>
          <a:endParaRPr lang="en-US"/>
        </a:p>
      </dgm:t>
    </dgm:pt>
  </dgm:ptLst>
  <dgm:cxnLst>
    <dgm:cxn modelId="{01112FFE-6B82-461F-AD02-895CA5FB4C5D}" srcId="{88AF2075-A7A1-450F-BD4D-3A8B987E0E49}" destId="{1565BC56-3EC6-4F21-A8E6-935D017CD50B}" srcOrd="1" destOrd="0" parTransId="{04A062C5-EC6F-44C3-98D1-6BD0B8CE5D49}" sibTransId="{865BFC9E-0386-4B10-ACB5-F71262CC42CB}"/>
    <dgm:cxn modelId="{29113327-E172-4D02-9570-60DB5B63EFF9}" srcId="{88AF2075-A7A1-450F-BD4D-3A8B987E0E49}" destId="{58381D65-9993-4343-80B6-C56D7CB66C7F}" srcOrd="0" destOrd="0" parTransId="{ED8AB199-FACF-4B41-A42E-DAD7FB22D480}" sibTransId="{23A3D13D-0257-4576-AF8B-40EC32717997}"/>
    <dgm:cxn modelId="{235C7645-76D8-47C5-8963-AB7B60F07399}" type="presOf" srcId="{58381D65-9993-4343-80B6-C56D7CB66C7F}" destId="{0C3182A6-5BBE-4408-9708-0E8D8EAB9499}" srcOrd="0" destOrd="0" presId="urn:microsoft.com/office/officeart/2005/8/layout/vList2"/>
    <dgm:cxn modelId="{C087A7A3-DF9D-463B-B5B5-867E3FB0E232}" type="presOf" srcId="{1565BC56-3EC6-4F21-A8E6-935D017CD50B}" destId="{C66917E8-2CE8-4951-9E69-95422F2B6C77}" srcOrd="0" destOrd="0" presId="urn:microsoft.com/office/officeart/2005/8/layout/vList2"/>
    <dgm:cxn modelId="{194DF8D6-F9B5-4F17-BB15-C89856FD96B2}" type="presOf" srcId="{88AF2075-A7A1-450F-BD4D-3A8B987E0E49}" destId="{A4CB69CD-446C-4F2A-95A2-45278B23922D}" srcOrd="0" destOrd="0" presId="urn:microsoft.com/office/officeart/2005/8/layout/vList2"/>
    <dgm:cxn modelId="{377F941B-88E2-47B9-B033-6F9D2D97F093}" type="presParOf" srcId="{A4CB69CD-446C-4F2A-95A2-45278B23922D}" destId="{0C3182A6-5BBE-4408-9708-0E8D8EAB9499}" srcOrd="0" destOrd="0" presId="urn:microsoft.com/office/officeart/2005/8/layout/vList2"/>
    <dgm:cxn modelId="{5B7F1A2A-FF92-42F9-999C-4C4C01774DBF}" type="presParOf" srcId="{A4CB69CD-446C-4F2A-95A2-45278B23922D}" destId="{F561213E-092F-4D7D-8A9B-E582673E59F8}" srcOrd="1" destOrd="0" presId="urn:microsoft.com/office/officeart/2005/8/layout/vList2"/>
    <dgm:cxn modelId="{7E1225BD-8ACF-4DF8-879F-B804C6607148}" type="presParOf" srcId="{A4CB69CD-446C-4F2A-95A2-45278B23922D}" destId="{C66917E8-2CE8-4951-9E69-95422F2B6C7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931D6A-6390-4BB9-975E-ED76136DE63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707BC22-B06F-4438-A12E-0AF1B71B442E}">
      <dgm:prSet/>
      <dgm:spPr/>
      <dgm:t>
        <a:bodyPr/>
        <a:lstStyle/>
        <a:p>
          <a:r>
            <a:rPr lang="en-GB"/>
            <a:t>And I said </a:t>
          </a:r>
          <a:endParaRPr lang="en-US"/>
        </a:p>
      </dgm:t>
    </dgm:pt>
    <dgm:pt modelId="{9A9E8F98-EA3B-45A3-8A52-8212FB719CE6}" type="parTrans" cxnId="{7D6CE067-EBC3-43ED-99FC-25262CB722A2}">
      <dgm:prSet/>
      <dgm:spPr/>
      <dgm:t>
        <a:bodyPr/>
        <a:lstStyle/>
        <a:p>
          <a:endParaRPr lang="en-US"/>
        </a:p>
      </dgm:t>
    </dgm:pt>
    <dgm:pt modelId="{2D3547E6-429E-4DEB-8C03-2796D2B7D49F}" type="sibTrans" cxnId="{7D6CE067-EBC3-43ED-99FC-25262CB722A2}">
      <dgm:prSet/>
      <dgm:spPr/>
      <dgm:t>
        <a:bodyPr/>
        <a:lstStyle/>
        <a:p>
          <a:endParaRPr lang="en-US"/>
        </a:p>
      </dgm:t>
    </dgm:pt>
    <dgm:pt modelId="{1E8A55AD-1A74-4473-83B5-904991B984ED}">
      <dgm:prSet/>
      <dgm:spPr/>
      <dgm:t>
        <a:bodyPr/>
        <a:lstStyle/>
        <a:p>
          <a:r>
            <a:rPr lang="en-GB"/>
            <a:t>“See I have taken those seeds and sorted them so that only I can grow them, and I will take those fruits and put them behind gates and fences so that you cannot reach them, and I will sell you God’s work so you can have them for food.</a:t>
          </a:r>
          <a:endParaRPr lang="en-US"/>
        </a:p>
      </dgm:t>
    </dgm:pt>
    <dgm:pt modelId="{C0300BBC-C8FE-4946-B9E1-AC9BBE438CA8}" type="parTrans" cxnId="{D88E91E2-CE28-479B-91FD-96E7538C0092}">
      <dgm:prSet/>
      <dgm:spPr/>
      <dgm:t>
        <a:bodyPr/>
        <a:lstStyle/>
        <a:p>
          <a:endParaRPr lang="en-US"/>
        </a:p>
      </dgm:t>
    </dgm:pt>
    <dgm:pt modelId="{887ECDE2-41F0-40F7-B839-EDC0934C7B05}" type="sibTrans" cxnId="{D88E91E2-CE28-479B-91FD-96E7538C0092}">
      <dgm:prSet/>
      <dgm:spPr/>
      <dgm:t>
        <a:bodyPr/>
        <a:lstStyle/>
        <a:p>
          <a:endParaRPr lang="en-US"/>
        </a:p>
      </dgm:t>
    </dgm:pt>
    <dgm:pt modelId="{4EF75C0D-5E96-4B57-933E-3C14F062C7AA}" type="pres">
      <dgm:prSet presAssocID="{64931D6A-6390-4BB9-975E-ED76136DE63C}" presName="linear" presStyleCnt="0">
        <dgm:presLayoutVars>
          <dgm:animLvl val="lvl"/>
          <dgm:resizeHandles val="exact"/>
        </dgm:presLayoutVars>
      </dgm:prSet>
      <dgm:spPr/>
      <dgm:t>
        <a:bodyPr/>
        <a:lstStyle/>
        <a:p>
          <a:endParaRPr lang="en-US"/>
        </a:p>
      </dgm:t>
    </dgm:pt>
    <dgm:pt modelId="{B768A08F-75F6-4C6F-B3BB-88F9D7544C9B}" type="pres">
      <dgm:prSet presAssocID="{6707BC22-B06F-4438-A12E-0AF1B71B442E}" presName="parentText" presStyleLbl="node1" presStyleIdx="0" presStyleCnt="2">
        <dgm:presLayoutVars>
          <dgm:chMax val="0"/>
          <dgm:bulletEnabled val="1"/>
        </dgm:presLayoutVars>
      </dgm:prSet>
      <dgm:spPr/>
      <dgm:t>
        <a:bodyPr/>
        <a:lstStyle/>
        <a:p>
          <a:endParaRPr lang="en-US"/>
        </a:p>
      </dgm:t>
    </dgm:pt>
    <dgm:pt modelId="{DFD45806-EA9B-4368-A738-4A4E9F6410F8}" type="pres">
      <dgm:prSet presAssocID="{2D3547E6-429E-4DEB-8C03-2796D2B7D49F}" presName="spacer" presStyleCnt="0"/>
      <dgm:spPr/>
    </dgm:pt>
    <dgm:pt modelId="{5F7757CC-720C-4813-921B-8667054E04F8}" type="pres">
      <dgm:prSet presAssocID="{1E8A55AD-1A74-4473-83B5-904991B984ED}" presName="parentText" presStyleLbl="node1" presStyleIdx="1" presStyleCnt="2">
        <dgm:presLayoutVars>
          <dgm:chMax val="0"/>
          <dgm:bulletEnabled val="1"/>
        </dgm:presLayoutVars>
      </dgm:prSet>
      <dgm:spPr/>
      <dgm:t>
        <a:bodyPr/>
        <a:lstStyle/>
        <a:p>
          <a:endParaRPr lang="en-US"/>
        </a:p>
      </dgm:t>
    </dgm:pt>
  </dgm:ptLst>
  <dgm:cxnLst>
    <dgm:cxn modelId="{C2B7B3CA-BE0D-4E34-AA54-E04101BDC873}" type="presOf" srcId="{64931D6A-6390-4BB9-975E-ED76136DE63C}" destId="{4EF75C0D-5E96-4B57-933E-3C14F062C7AA}" srcOrd="0" destOrd="0" presId="urn:microsoft.com/office/officeart/2005/8/layout/vList2"/>
    <dgm:cxn modelId="{DA4058C8-7128-4242-ABF6-ABD008842E2C}" type="presOf" srcId="{1E8A55AD-1A74-4473-83B5-904991B984ED}" destId="{5F7757CC-720C-4813-921B-8667054E04F8}" srcOrd="0" destOrd="0" presId="urn:microsoft.com/office/officeart/2005/8/layout/vList2"/>
    <dgm:cxn modelId="{7D6CE067-EBC3-43ED-99FC-25262CB722A2}" srcId="{64931D6A-6390-4BB9-975E-ED76136DE63C}" destId="{6707BC22-B06F-4438-A12E-0AF1B71B442E}" srcOrd="0" destOrd="0" parTransId="{9A9E8F98-EA3B-45A3-8A52-8212FB719CE6}" sibTransId="{2D3547E6-429E-4DEB-8C03-2796D2B7D49F}"/>
    <dgm:cxn modelId="{680A66F8-CF69-4C54-A8D3-B69126A6036B}" type="presOf" srcId="{6707BC22-B06F-4438-A12E-0AF1B71B442E}" destId="{B768A08F-75F6-4C6F-B3BB-88F9D7544C9B}" srcOrd="0" destOrd="0" presId="urn:microsoft.com/office/officeart/2005/8/layout/vList2"/>
    <dgm:cxn modelId="{D88E91E2-CE28-479B-91FD-96E7538C0092}" srcId="{64931D6A-6390-4BB9-975E-ED76136DE63C}" destId="{1E8A55AD-1A74-4473-83B5-904991B984ED}" srcOrd="1" destOrd="0" parTransId="{C0300BBC-C8FE-4946-B9E1-AC9BBE438CA8}" sibTransId="{887ECDE2-41F0-40F7-B839-EDC0934C7B05}"/>
    <dgm:cxn modelId="{40BA61EE-C9C7-4E64-9E45-8CB0553E3367}" type="presParOf" srcId="{4EF75C0D-5E96-4B57-933E-3C14F062C7AA}" destId="{B768A08F-75F6-4C6F-B3BB-88F9D7544C9B}" srcOrd="0" destOrd="0" presId="urn:microsoft.com/office/officeart/2005/8/layout/vList2"/>
    <dgm:cxn modelId="{6279BF16-3477-4B00-9129-0E61EE69F860}" type="presParOf" srcId="{4EF75C0D-5E96-4B57-933E-3C14F062C7AA}" destId="{DFD45806-EA9B-4368-A738-4A4E9F6410F8}" srcOrd="1" destOrd="0" presId="urn:microsoft.com/office/officeart/2005/8/layout/vList2"/>
    <dgm:cxn modelId="{F7ABB2C9-2D7A-49A5-8E69-6911069CF8D9}" type="presParOf" srcId="{4EF75C0D-5E96-4B57-933E-3C14F062C7AA}" destId="{5F7757CC-720C-4813-921B-8667054E04F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0A62C7-B262-4AEF-8FBC-24F4D86FACE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92B3703-B9A4-472D-9187-89883ECD40C3}">
      <dgm:prSet/>
      <dgm:spPr/>
      <dgm:t>
        <a:bodyPr/>
        <a:lstStyle/>
        <a:p>
          <a:r>
            <a:rPr lang="en-GB"/>
            <a:t>God said And to every beast of the earth, and to every bird of the air,</a:t>
          </a:r>
          <a:endParaRPr lang="en-US"/>
        </a:p>
      </dgm:t>
    </dgm:pt>
    <dgm:pt modelId="{EF241E14-AD77-4BC2-81C2-65BE452D2779}" type="parTrans" cxnId="{30B29572-0263-41B8-B9FA-35E9B8C6277B}">
      <dgm:prSet/>
      <dgm:spPr/>
      <dgm:t>
        <a:bodyPr/>
        <a:lstStyle/>
        <a:p>
          <a:endParaRPr lang="en-US"/>
        </a:p>
      </dgm:t>
    </dgm:pt>
    <dgm:pt modelId="{46AA758B-9B8C-478B-8867-F8550AD7E924}" type="sibTrans" cxnId="{30B29572-0263-41B8-B9FA-35E9B8C6277B}">
      <dgm:prSet/>
      <dgm:spPr/>
      <dgm:t>
        <a:bodyPr/>
        <a:lstStyle/>
        <a:p>
          <a:endParaRPr lang="en-US"/>
        </a:p>
      </dgm:t>
    </dgm:pt>
    <dgm:pt modelId="{5B20F602-99F8-4927-BF9D-C542B175316F}">
      <dgm:prSet/>
      <dgm:spPr/>
      <dgm:t>
        <a:bodyPr/>
        <a:lstStyle/>
        <a:p>
          <a:r>
            <a:rPr lang="en-GB"/>
            <a:t>And to everything that creeps on the earth, </a:t>
          </a:r>
          <a:endParaRPr lang="en-US"/>
        </a:p>
      </dgm:t>
    </dgm:pt>
    <dgm:pt modelId="{B9C74B47-6F33-419D-8613-9A918A3FD33D}" type="parTrans" cxnId="{8C0F6B94-E22D-4A12-80B1-27BCD25E1EF0}">
      <dgm:prSet/>
      <dgm:spPr/>
      <dgm:t>
        <a:bodyPr/>
        <a:lstStyle/>
        <a:p>
          <a:endParaRPr lang="en-US"/>
        </a:p>
      </dgm:t>
    </dgm:pt>
    <dgm:pt modelId="{0730A06F-1165-40FE-BB6E-ACB16DB64DA3}" type="sibTrans" cxnId="{8C0F6B94-E22D-4A12-80B1-27BCD25E1EF0}">
      <dgm:prSet/>
      <dgm:spPr/>
      <dgm:t>
        <a:bodyPr/>
        <a:lstStyle/>
        <a:p>
          <a:endParaRPr lang="en-US"/>
        </a:p>
      </dgm:t>
    </dgm:pt>
    <dgm:pt modelId="{11E4DE92-601E-4EF6-89EE-0F9D5C37C19E}">
      <dgm:prSet/>
      <dgm:spPr/>
      <dgm:t>
        <a:bodyPr/>
        <a:lstStyle/>
        <a:p>
          <a:r>
            <a:rPr lang="en-GB"/>
            <a:t>and everything that has the breath of life, </a:t>
          </a:r>
          <a:endParaRPr lang="en-US"/>
        </a:p>
      </dgm:t>
    </dgm:pt>
    <dgm:pt modelId="{F2F9B360-E2E1-4756-8823-200333F12F79}" type="parTrans" cxnId="{5FBA0A1E-C39D-4997-8FBD-02FEFAA0FA2B}">
      <dgm:prSet/>
      <dgm:spPr/>
      <dgm:t>
        <a:bodyPr/>
        <a:lstStyle/>
        <a:p>
          <a:endParaRPr lang="en-US"/>
        </a:p>
      </dgm:t>
    </dgm:pt>
    <dgm:pt modelId="{A1AC3C95-34D0-4149-AE2E-64CCF365FE2B}" type="sibTrans" cxnId="{5FBA0A1E-C39D-4997-8FBD-02FEFAA0FA2B}">
      <dgm:prSet/>
      <dgm:spPr/>
      <dgm:t>
        <a:bodyPr/>
        <a:lstStyle/>
        <a:p>
          <a:endParaRPr lang="en-US"/>
        </a:p>
      </dgm:t>
    </dgm:pt>
    <dgm:pt modelId="{4D44647B-48C9-4683-9911-12BAD28FA360}">
      <dgm:prSet/>
      <dgm:spPr/>
      <dgm:t>
        <a:bodyPr/>
        <a:lstStyle/>
        <a:p>
          <a:r>
            <a:rPr lang="en-GB"/>
            <a:t>I have given every green plant for food.” </a:t>
          </a:r>
          <a:endParaRPr lang="en-US"/>
        </a:p>
      </dgm:t>
    </dgm:pt>
    <dgm:pt modelId="{A91576C0-DA1E-45BF-AA65-9BF5CEA338FC}" type="parTrans" cxnId="{72E741F3-ABEC-454A-8B66-B86F4E13FC31}">
      <dgm:prSet/>
      <dgm:spPr/>
      <dgm:t>
        <a:bodyPr/>
        <a:lstStyle/>
        <a:p>
          <a:endParaRPr lang="en-US"/>
        </a:p>
      </dgm:t>
    </dgm:pt>
    <dgm:pt modelId="{29DEB911-4934-4A31-93E6-C21AB14AA299}" type="sibTrans" cxnId="{72E741F3-ABEC-454A-8B66-B86F4E13FC31}">
      <dgm:prSet/>
      <dgm:spPr/>
      <dgm:t>
        <a:bodyPr/>
        <a:lstStyle/>
        <a:p>
          <a:endParaRPr lang="en-US"/>
        </a:p>
      </dgm:t>
    </dgm:pt>
    <dgm:pt modelId="{25F3E610-D91D-41D6-B0B2-5F298C9596E5}" type="pres">
      <dgm:prSet presAssocID="{4B0A62C7-B262-4AEF-8FBC-24F4D86FACE9}" presName="linear" presStyleCnt="0">
        <dgm:presLayoutVars>
          <dgm:animLvl val="lvl"/>
          <dgm:resizeHandles val="exact"/>
        </dgm:presLayoutVars>
      </dgm:prSet>
      <dgm:spPr/>
      <dgm:t>
        <a:bodyPr/>
        <a:lstStyle/>
        <a:p>
          <a:endParaRPr lang="en-US"/>
        </a:p>
      </dgm:t>
    </dgm:pt>
    <dgm:pt modelId="{9F4DDBB7-B1C4-4242-852F-06185DFCF585}" type="pres">
      <dgm:prSet presAssocID="{C92B3703-B9A4-472D-9187-89883ECD40C3}" presName="parentText" presStyleLbl="node1" presStyleIdx="0" presStyleCnt="4">
        <dgm:presLayoutVars>
          <dgm:chMax val="0"/>
          <dgm:bulletEnabled val="1"/>
        </dgm:presLayoutVars>
      </dgm:prSet>
      <dgm:spPr/>
      <dgm:t>
        <a:bodyPr/>
        <a:lstStyle/>
        <a:p>
          <a:endParaRPr lang="en-US"/>
        </a:p>
      </dgm:t>
    </dgm:pt>
    <dgm:pt modelId="{24ACBB88-2505-4339-90BD-FDDC0DA18245}" type="pres">
      <dgm:prSet presAssocID="{46AA758B-9B8C-478B-8867-F8550AD7E924}" presName="spacer" presStyleCnt="0"/>
      <dgm:spPr/>
    </dgm:pt>
    <dgm:pt modelId="{D15B32F5-A26B-4432-A33B-3CBD8E895DEA}" type="pres">
      <dgm:prSet presAssocID="{5B20F602-99F8-4927-BF9D-C542B175316F}" presName="parentText" presStyleLbl="node1" presStyleIdx="1" presStyleCnt="4">
        <dgm:presLayoutVars>
          <dgm:chMax val="0"/>
          <dgm:bulletEnabled val="1"/>
        </dgm:presLayoutVars>
      </dgm:prSet>
      <dgm:spPr/>
      <dgm:t>
        <a:bodyPr/>
        <a:lstStyle/>
        <a:p>
          <a:endParaRPr lang="en-US"/>
        </a:p>
      </dgm:t>
    </dgm:pt>
    <dgm:pt modelId="{63685DA2-6C22-46E5-90E4-2AF947896E0B}" type="pres">
      <dgm:prSet presAssocID="{0730A06F-1165-40FE-BB6E-ACB16DB64DA3}" presName="spacer" presStyleCnt="0"/>
      <dgm:spPr/>
    </dgm:pt>
    <dgm:pt modelId="{B4EE2F9C-11E2-4F40-A706-526C2934FC53}" type="pres">
      <dgm:prSet presAssocID="{11E4DE92-601E-4EF6-89EE-0F9D5C37C19E}" presName="parentText" presStyleLbl="node1" presStyleIdx="2" presStyleCnt="4">
        <dgm:presLayoutVars>
          <dgm:chMax val="0"/>
          <dgm:bulletEnabled val="1"/>
        </dgm:presLayoutVars>
      </dgm:prSet>
      <dgm:spPr/>
      <dgm:t>
        <a:bodyPr/>
        <a:lstStyle/>
        <a:p>
          <a:endParaRPr lang="en-US"/>
        </a:p>
      </dgm:t>
    </dgm:pt>
    <dgm:pt modelId="{7A5495BA-036F-4592-8275-A7206ED426AF}" type="pres">
      <dgm:prSet presAssocID="{A1AC3C95-34D0-4149-AE2E-64CCF365FE2B}" presName="spacer" presStyleCnt="0"/>
      <dgm:spPr/>
    </dgm:pt>
    <dgm:pt modelId="{4EC2215D-938D-446E-A462-2738FC0876E0}" type="pres">
      <dgm:prSet presAssocID="{4D44647B-48C9-4683-9911-12BAD28FA360}" presName="parentText" presStyleLbl="node1" presStyleIdx="3" presStyleCnt="4">
        <dgm:presLayoutVars>
          <dgm:chMax val="0"/>
          <dgm:bulletEnabled val="1"/>
        </dgm:presLayoutVars>
      </dgm:prSet>
      <dgm:spPr/>
      <dgm:t>
        <a:bodyPr/>
        <a:lstStyle/>
        <a:p>
          <a:endParaRPr lang="en-US"/>
        </a:p>
      </dgm:t>
    </dgm:pt>
  </dgm:ptLst>
  <dgm:cxnLst>
    <dgm:cxn modelId="{8C0F6B94-E22D-4A12-80B1-27BCD25E1EF0}" srcId="{4B0A62C7-B262-4AEF-8FBC-24F4D86FACE9}" destId="{5B20F602-99F8-4927-BF9D-C542B175316F}" srcOrd="1" destOrd="0" parTransId="{B9C74B47-6F33-419D-8613-9A918A3FD33D}" sibTransId="{0730A06F-1165-40FE-BB6E-ACB16DB64DA3}"/>
    <dgm:cxn modelId="{5FBA0A1E-C39D-4997-8FBD-02FEFAA0FA2B}" srcId="{4B0A62C7-B262-4AEF-8FBC-24F4D86FACE9}" destId="{11E4DE92-601E-4EF6-89EE-0F9D5C37C19E}" srcOrd="2" destOrd="0" parTransId="{F2F9B360-E2E1-4756-8823-200333F12F79}" sibTransId="{A1AC3C95-34D0-4149-AE2E-64CCF365FE2B}"/>
    <dgm:cxn modelId="{F10728AB-0675-499E-A123-F2AD20CA21E5}" type="presOf" srcId="{4D44647B-48C9-4683-9911-12BAD28FA360}" destId="{4EC2215D-938D-446E-A462-2738FC0876E0}" srcOrd="0" destOrd="0" presId="urn:microsoft.com/office/officeart/2005/8/layout/vList2"/>
    <dgm:cxn modelId="{7AD08E51-0EC0-4CB9-BC7E-CE68CBFCAE8C}" type="presOf" srcId="{4B0A62C7-B262-4AEF-8FBC-24F4D86FACE9}" destId="{25F3E610-D91D-41D6-B0B2-5F298C9596E5}" srcOrd="0" destOrd="0" presId="urn:microsoft.com/office/officeart/2005/8/layout/vList2"/>
    <dgm:cxn modelId="{30B29572-0263-41B8-B9FA-35E9B8C6277B}" srcId="{4B0A62C7-B262-4AEF-8FBC-24F4D86FACE9}" destId="{C92B3703-B9A4-472D-9187-89883ECD40C3}" srcOrd="0" destOrd="0" parTransId="{EF241E14-AD77-4BC2-81C2-65BE452D2779}" sibTransId="{46AA758B-9B8C-478B-8867-F8550AD7E924}"/>
    <dgm:cxn modelId="{7A0FAEA7-37C0-4B4D-833D-05B8E3428B92}" type="presOf" srcId="{11E4DE92-601E-4EF6-89EE-0F9D5C37C19E}" destId="{B4EE2F9C-11E2-4F40-A706-526C2934FC53}" srcOrd="0" destOrd="0" presId="urn:microsoft.com/office/officeart/2005/8/layout/vList2"/>
    <dgm:cxn modelId="{80262A1E-7B10-4F74-A8E2-D97094F437B8}" type="presOf" srcId="{5B20F602-99F8-4927-BF9D-C542B175316F}" destId="{D15B32F5-A26B-4432-A33B-3CBD8E895DEA}" srcOrd="0" destOrd="0" presId="urn:microsoft.com/office/officeart/2005/8/layout/vList2"/>
    <dgm:cxn modelId="{73AAFB5F-C66D-425C-A7F9-262CADBC461A}" type="presOf" srcId="{C92B3703-B9A4-472D-9187-89883ECD40C3}" destId="{9F4DDBB7-B1C4-4242-852F-06185DFCF585}" srcOrd="0" destOrd="0" presId="urn:microsoft.com/office/officeart/2005/8/layout/vList2"/>
    <dgm:cxn modelId="{72E741F3-ABEC-454A-8B66-B86F4E13FC31}" srcId="{4B0A62C7-B262-4AEF-8FBC-24F4D86FACE9}" destId="{4D44647B-48C9-4683-9911-12BAD28FA360}" srcOrd="3" destOrd="0" parTransId="{A91576C0-DA1E-45BF-AA65-9BF5CEA338FC}" sibTransId="{29DEB911-4934-4A31-93E6-C21AB14AA299}"/>
    <dgm:cxn modelId="{A2049CD0-E4CB-46D8-AAE4-6888F6C32CC4}" type="presParOf" srcId="{25F3E610-D91D-41D6-B0B2-5F298C9596E5}" destId="{9F4DDBB7-B1C4-4242-852F-06185DFCF585}" srcOrd="0" destOrd="0" presId="urn:microsoft.com/office/officeart/2005/8/layout/vList2"/>
    <dgm:cxn modelId="{6EB184B7-9DD6-4BC9-A82A-E04DDD0074EE}" type="presParOf" srcId="{25F3E610-D91D-41D6-B0B2-5F298C9596E5}" destId="{24ACBB88-2505-4339-90BD-FDDC0DA18245}" srcOrd="1" destOrd="0" presId="urn:microsoft.com/office/officeart/2005/8/layout/vList2"/>
    <dgm:cxn modelId="{6787F0B3-692E-419A-9AB1-62BC73DFB808}" type="presParOf" srcId="{25F3E610-D91D-41D6-B0B2-5F298C9596E5}" destId="{D15B32F5-A26B-4432-A33B-3CBD8E895DEA}" srcOrd="2" destOrd="0" presId="urn:microsoft.com/office/officeart/2005/8/layout/vList2"/>
    <dgm:cxn modelId="{87069470-019A-405B-81B4-C214557DC2CD}" type="presParOf" srcId="{25F3E610-D91D-41D6-B0B2-5F298C9596E5}" destId="{63685DA2-6C22-46E5-90E4-2AF947896E0B}" srcOrd="3" destOrd="0" presId="urn:microsoft.com/office/officeart/2005/8/layout/vList2"/>
    <dgm:cxn modelId="{749095CF-A709-4941-887D-4ACEFC91CB73}" type="presParOf" srcId="{25F3E610-D91D-41D6-B0B2-5F298C9596E5}" destId="{B4EE2F9C-11E2-4F40-A706-526C2934FC53}" srcOrd="4" destOrd="0" presId="urn:microsoft.com/office/officeart/2005/8/layout/vList2"/>
    <dgm:cxn modelId="{C2FFD950-1588-46E5-B0A5-1909C284FB13}" type="presParOf" srcId="{25F3E610-D91D-41D6-B0B2-5F298C9596E5}" destId="{7A5495BA-036F-4592-8275-A7206ED426AF}" srcOrd="5" destOrd="0" presId="urn:microsoft.com/office/officeart/2005/8/layout/vList2"/>
    <dgm:cxn modelId="{F0DD7E36-975D-441E-A273-52BC1452A33D}" type="presParOf" srcId="{25F3E610-D91D-41D6-B0B2-5F298C9596E5}" destId="{4EC2215D-938D-446E-A462-2738FC0876E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ABEA843-0AAD-4B16-A53E-391D8F4367E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7878F29-9A13-46C1-868F-324292E8FE1F}">
      <dgm:prSet/>
      <dgm:spPr/>
      <dgm:t>
        <a:bodyPr/>
        <a:lstStyle/>
        <a:p>
          <a:r>
            <a:rPr lang="en-GB"/>
            <a:t>And I replied, </a:t>
          </a:r>
          <a:endParaRPr lang="en-US"/>
        </a:p>
      </dgm:t>
    </dgm:pt>
    <dgm:pt modelId="{BC1B257E-1E6B-45F6-8C03-DA58683BD85E}" type="parTrans" cxnId="{17DEC443-0192-466E-BBD3-75323E618199}">
      <dgm:prSet/>
      <dgm:spPr/>
      <dgm:t>
        <a:bodyPr/>
        <a:lstStyle/>
        <a:p>
          <a:endParaRPr lang="en-US"/>
        </a:p>
      </dgm:t>
    </dgm:pt>
    <dgm:pt modelId="{DCC2670F-86CB-4A5D-97BF-248008752819}" type="sibTrans" cxnId="{17DEC443-0192-466E-BBD3-75323E618199}">
      <dgm:prSet/>
      <dgm:spPr/>
      <dgm:t>
        <a:bodyPr/>
        <a:lstStyle/>
        <a:p>
          <a:endParaRPr lang="en-US"/>
        </a:p>
      </dgm:t>
    </dgm:pt>
    <dgm:pt modelId="{0D39E2F3-AA3A-4502-B670-A939F85CBB54}">
      <dgm:prSet/>
      <dgm:spPr/>
      <dgm:t>
        <a:bodyPr/>
        <a:lstStyle/>
        <a:p>
          <a:r>
            <a:rPr lang="en-GB"/>
            <a:t>“I will cage those beasts, capture those birds and kill those creepy crawlies.  I will cut down every green plant you have given to the animals for food and sell that land as my own, as it is mine, you have given it to me I can do what I want.”</a:t>
          </a:r>
          <a:endParaRPr lang="en-US"/>
        </a:p>
      </dgm:t>
    </dgm:pt>
    <dgm:pt modelId="{09A06A0E-936B-4C95-9D6C-63324CA143DE}" type="parTrans" cxnId="{1C3278BB-B84B-4F31-84AD-A780CF147A70}">
      <dgm:prSet/>
      <dgm:spPr/>
      <dgm:t>
        <a:bodyPr/>
        <a:lstStyle/>
        <a:p>
          <a:endParaRPr lang="en-US"/>
        </a:p>
      </dgm:t>
    </dgm:pt>
    <dgm:pt modelId="{465F792B-308A-45A4-8852-68FCB38452D8}" type="sibTrans" cxnId="{1C3278BB-B84B-4F31-84AD-A780CF147A70}">
      <dgm:prSet/>
      <dgm:spPr/>
      <dgm:t>
        <a:bodyPr/>
        <a:lstStyle/>
        <a:p>
          <a:endParaRPr lang="en-US"/>
        </a:p>
      </dgm:t>
    </dgm:pt>
    <dgm:pt modelId="{088F8652-38E6-47C6-96E4-ECA36A7DB865}" type="pres">
      <dgm:prSet presAssocID="{0ABEA843-0AAD-4B16-A53E-391D8F4367E4}" presName="linear" presStyleCnt="0">
        <dgm:presLayoutVars>
          <dgm:animLvl val="lvl"/>
          <dgm:resizeHandles val="exact"/>
        </dgm:presLayoutVars>
      </dgm:prSet>
      <dgm:spPr/>
      <dgm:t>
        <a:bodyPr/>
        <a:lstStyle/>
        <a:p>
          <a:endParaRPr lang="en-US"/>
        </a:p>
      </dgm:t>
    </dgm:pt>
    <dgm:pt modelId="{43F375B1-C590-4575-B81D-7D4A830DB5AF}" type="pres">
      <dgm:prSet presAssocID="{77878F29-9A13-46C1-868F-324292E8FE1F}" presName="parentText" presStyleLbl="node1" presStyleIdx="0" presStyleCnt="2">
        <dgm:presLayoutVars>
          <dgm:chMax val="0"/>
          <dgm:bulletEnabled val="1"/>
        </dgm:presLayoutVars>
      </dgm:prSet>
      <dgm:spPr/>
      <dgm:t>
        <a:bodyPr/>
        <a:lstStyle/>
        <a:p>
          <a:endParaRPr lang="en-US"/>
        </a:p>
      </dgm:t>
    </dgm:pt>
    <dgm:pt modelId="{3B378FB5-B5DF-412B-BB3E-2D6EF1FCE5D1}" type="pres">
      <dgm:prSet presAssocID="{DCC2670F-86CB-4A5D-97BF-248008752819}" presName="spacer" presStyleCnt="0"/>
      <dgm:spPr/>
    </dgm:pt>
    <dgm:pt modelId="{3749DF75-573F-43B5-9CAE-6210D82DFC9A}" type="pres">
      <dgm:prSet presAssocID="{0D39E2F3-AA3A-4502-B670-A939F85CBB54}" presName="parentText" presStyleLbl="node1" presStyleIdx="1" presStyleCnt="2">
        <dgm:presLayoutVars>
          <dgm:chMax val="0"/>
          <dgm:bulletEnabled val="1"/>
        </dgm:presLayoutVars>
      </dgm:prSet>
      <dgm:spPr/>
      <dgm:t>
        <a:bodyPr/>
        <a:lstStyle/>
        <a:p>
          <a:endParaRPr lang="en-US"/>
        </a:p>
      </dgm:t>
    </dgm:pt>
  </dgm:ptLst>
  <dgm:cxnLst>
    <dgm:cxn modelId="{6167F957-D14F-45CD-A9EA-9AFC628949B9}" type="presOf" srcId="{0ABEA843-0AAD-4B16-A53E-391D8F4367E4}" destId="{088F8652-38E6-47C6-96E4-ECA36A7DB865}" srcOrd="0" destOrd="0" presId="urn:microsoft.com/office/officeart/2005/8/layout/vList2"/>
    <dgm:cxn modelId="{5C9C68EE-6155-4492-8710-AD9F8501733C}" type="presOf" srcId="{0D39E2F3-AA3A-4502-B670-A939F85CBB54}" destId="{3749DF75-573F-43B5-9CAE-6210D82DFC9A}" srcOrd="0" destOrd="0" presId="urn:microsoft.com/office/officeart/2005/8/layout/vList2"/>
    <dgm:cxn modelId="{17DEC443-0192-466E-BBD3-75323E618199}" srcId="{0ABEA843-0AAD-4B16-A53E-391D8F4367E4}" destId="{77878F29-9A13-46C1-868F-324292E8FE1F}" srcOrd="0" destOrd="0" parTransId="{BC1B257E-1E6B-45F6-8C03-DA58683BD85E}" sibTransId="{DCC2670F-86CB-4A5D-97BF-248008752819}"/>
    <dgm:cxn modelId="{882EBCAA-4229-4AF0-BE56-7EB6C79EA060}" type="presOf" srcId="{77878F29-9A13-46C1-868F-324292E8FE1F}" destId="{43F375B1-C590-4575-B81D-7D4A830DB5AF}" srcOrd="0" destOrd="0" presId="urn:microsoft.com/office/officeart/2005/8/layout/vList2"/>
    <dgm:cxn modelId="{1C3278BB-B84B-4F31-84AD-A780CF147A70}" srcId="{0ABEA843-0AAD-4B16-A53E-391D8F4367E4}" destId="{0D39E2F3-AA3A-4502-B670-A939F85CBB54}" srcOrd="1" destOrd="0" parTransId="{09A06A0E-936B-4C95-9D6C-63324CA143DE}" sibTransId="{465F792B-308A-45A4-8852-68FCB38452D8}"/>
    <dgm:cxn modelId="{9A00316E-C581-4F70-B470-D86656BCB5A1}" type="presParOf" srcId="{088F8652-38E6-47C6-96E4-ECA36A7DB865}" destId="{43F375B1-C590-4575-B81D-7D4A830DB5AF}" srcOrd="0" destOrd="0" presId="urn:microsoft.com/office/officeart/2005/8/layout/vList2"/>
    <dgm:cxn modelId="{49BCA6A5-2233-486B-B991-CE5E2B97C0D0}" type="presParOf" srcId="{088F8652-38E6-47C6-96E4-ECA36A7DB865}" destId="{3B378FB5-B5DF-412B-BB3E-2D6EF1FCE5D1}" srcOrd="1" destOrd="0" presId="urn:microsoft.com/office/officeart/2005/8/layout/vList2"/>
    <dgm:cxn modelId="{A84C07A4-1A43-4D31-A1D5-A302AED94F9B}" type="presParOf" srcId="{088F8652-38E6-47C6-96E4-ECA36A7DB865}" destId="{3749DF75-573F-43B5-9CAE-6210D82DFC9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3182A6-5BBE-4408-9708-0E8D8EAB9499}">
      <dsp:nvSpPr>
        <dsp:cNvPr id="0" name=""/>
        <dsp:cNvSpPr/>
      </dsp:nvSpPr>
      <dsp:spPr>
        <a:xfrm>
          <a:off x="0" y="141424"/>
          <a:ext cx="9872871" cy="18303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GB" sz="3300" kern="1200"/>
            <a:t>A reading from the book of Genesis.  </a:t>
          </a:r>
          <a:endParaRPr lang="en-US" sz="3300" kern="1200"/>
        </a:p>
      </dsp:txBody>
      <dsp:txXfrm>
        <a:off x="89351" y="230775"/>
        <a:ext cx="9694169" cy="1651653"/>
      </dsp:txXfrm>
    </dsp:sp>
    <dsp:sp modelId="{C66917E8-2CE8-4951-9E69-95422F2B6C77}">
      <dsp:nvSpPr>
        <dsp:cNvPr id="0" name=""/>
        <dsp:cNvSpPr/>
      </dsp:nvSpPr>
      <dsp:spPr>
        <a:xfrm>
          <a:off x="0" y="2066820"/>
          <a:ext cx="9872871" cy="18303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GB" sz="3300" kern="1200"/>
            <a:t>God said, “See, I have given you every plant yielding seed that is upon the face of all the earth, and every tree with seed in its fruit; you shall have them for food.</a:t>
          </a:r>
          <a:endParaRPr lang="en-US" sz="3300" kern="1200"/>
        </a:p>
      </dsp:txBody>
      <dsp:txXfrm>
        <a:off x="89351" y="2156171"/>
        <a:ext cx="9694169" cy="16516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68A08F-75F6-4C6F-B3BB-88F9D7544C9B}">
      <dsp:nvSpPr>
        <dsp:cNvPr id="0" name=""/>
        <dsp:cNvSpPr/>
      </dsp:nvSpPr>
      <dsp:spPr>
        <a:xfrm>
          <a:off x="0" y="41152"/>
          <a:ext cx="9614961" cy="2956151"/>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GB" sz="3400" kern="1200"/>
            <a:t>And I said </a:t>
          </a:r>
          <a:endParaRPr lang="en-US" sz="3400" kern="1200"/>
        </a:p>
      </dsp:txBody>
      <dsp:txXfrm>
        <a:off x="144307" y="185459"/>
        <a:ext cx="9326347" cy="2667537"/>
      </dsp:txXfrm>
    </dsp:sp>
    <dsp:sp modelId="{5F7757CC-720C-4813-921B-8667054E04F8}">
      <dsp:nvSpPr>
        <dsp:cNvPr id="0" name=""/>
        <dsp:cNvSpPr/>
      </dsp:nvSpPr>
      <dsp:spPr>
        <a:xfrm>
          <a:off x="0" y="3095223"/>
          <a:ext cx="9614961" cy="2956151"/>
        </a:xfrm>
        <a:prstGeom prst="roundRect">
          <a:avLst/>
        </a:prstGeom>
        <a:solidFill>
          <a:schemeClr val="accent2">
            <a:hueOff val="1378517"/>
            <a:satOff val="25807"/>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GB" sz="3400" kern="1200"/>
            <a:t>“See I have taken those seeds and sorted them so that only I can grow them, and I will take those fruits and put them behind gates and fences so that you cannot reach them, and I will sell you God’s work so you can have them for food.</a:t>
          </a:r>
          <a:endParaRPr lang="en-US" sz="3400" kern="1200"/>
        </a:p>
      </dsp:txBody>
      <dsp:txXfrm>
        <a:off x="144307" y="3239530"/>
        <a:ext cx="9326347" cy="26675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4DDBB7-B1C4-4242-852F-06185DFCF585}">
      <dsp:nvSpPr>
        <dsp:cNvPr id="0" name=""/>
        <dsp:cNvSpPr/>
      </dsp:nvSpPr>
      <dsp:spPr>
        <a:xfrm>
          <a:off x="0" y="82726"/>
          <a:ext cx="9872871" cy="139229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GB" sz="3500" kern="1200"/>
            <a:t>God said And to every beast of the earth, and to every bird of the air,</a:t>
          </a:r>
          <a:endParaRPr lang="en-US" sz="3500" kern="1200"/>
        </a:p>
      </dsp:txBody>
      <dsp:txXfrm>
        <a:off x="67966" y="150692"/>
        <a:ext cx="9736939" cy="1256367"/>
      </dsp:txXfrm>
    </dsp:sp>
    <dsp:sp modelId="{D15B32F5-A26B-4432-A33B-3CBD8E895DEA}">
      <dsp:nvSpPr>
        <dsp:cNvPr id="0" name=""/>
        <dsp:cNvSpPr/>
      </dsp:nvSpPr>
      <dsp:spPr>
        <a:xfrm>
          <a:off x="0" y="1575826"/>
          <a:ext cx="9872871" cy="139229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GB" sz="3500" kern="1200"/>
            <a:t>And to everything that creeps on the earth, </a:t>
          </a:r>
          <a:endParaRPr lang="en-US" sz="3500" kern="1200"/>
        </a:p>
      </dsp:txBody>
      <dsp:txXfrm>
        <a:off x="67966" y="1643792"/>
        <a:ext cx="9736939" cy="1256367"/>
      </dsp:txXfrm>
    </dsp:sp>
    <dsp:sp modelId="{B4EE2F9C-11E2-4F40-A706-526C2934FC53}">
      <dsp:nvSpPr>
        <dsp:cNvPr id="0" name=""/>
        <dsp:cNvSpPr/>
      </dsp:nvSpPr>
      <dsp:spPr>
        <a:xfrm>
          <a:off x="0" y="3068926"/>
          <a:ext cx="9872871" cy="139229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GB" sz="3500" kern="1200"/>
            <a:t>and everything that has the breath of life, </a:t>
          </a:r>
          <a:endParaRPr lang="en-US" sz="3500" kern="1200"/>
        </a:p>
      </dsp:txBody>
      <dsp:txXfrm>
        <a:off x="67966" y="3136892"/>
        <a:ext cx="9736939" cy="1256367"/>
      </dsp:txXfrm>
    </dsp:sp>
    <dsp:sp modelId="{4EC2215D-938D-446E-A462-2738FC0876E0}">
      <dsp:nvSpPr>
        <dsp:cNvPr id="0" name=""/>
        <dsp:cNvSpPr/>
      </dsp:nvSpPr>
      <dsp:spPr>
        <a:xfrm>
          <a:off x="0" y="4562026"/>
          <a:ext cx="9872871" cy="139229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GB" sz="3500" kern="1200"/>
            <a:t>I have given every green plant for food.” </a:t>
          </a:r>
          <a:endParaRPr lang="en-US" sz="3500" kern="1200"/>
        </a:p>
      </dsp:txBody>
      <dsp:txXfrm>
        <a:off x="67966" y="4629992"/>
        <a:ext cx="9736939" cy="12563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375B1-C590-4575-B81D-7D4A830DB5AF}">
      <dsp:nvSpPr>
        <dsp:cNvPr id="0" name=""/>
        <dsp:cNvSpPr/>
      </dsp:nvSpPr>
      <dsp:spPr>
        <a:xfrm>
          <a:off x="0" y="26775"/>
          <a:ext cx="10808281" cy="2956151"/>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GB" sz="3400" kern="1200"/>
            <a:t>And I replied, </a:t>
          </a:r>
          <a:endParaRPr lang="en-US" sz="3400" kern="1200"/>
        </a:p>
      </dsp:txBody>
      <dsp:txXfrm>
        <a:off x="144307" y="171082"/>
        <a:ext cx="10519667" cy="2667537"/>
      </dsp:txXfrm>
    </dsp:sp>
    <dsp:sp modelId="{3749DF75-573F-43B5-9CAE-6210D82DFC9A}">
      <dsp:nvSpPr>
        <dsp:cNvPr id="0" name=""/>
        <dsp:cNvSpPr/>
      </dsp:nvSpPr>
      <dsp:spPr>
        <a:xfrm>
          <a:off x="0" y="3080846"/>
          <a:ext cx="10808281" cy="2956151"/>
        </a:xfrm>
        <a:prstGeom prst="roundRect">
          <a:avLst/>
        </a:prstGeom>
        <a:solidFill>
          <a:schemeClr val="accent2">
            <a:hueOff val="1378517"/>
            <a:satOff val="25807"/>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GB" sz="3400" kern="1200"/>
            <a:t>“I will cage those beasts, capture those birds and kill those creepy crawlies.  I will cut down every green plant you have given to the animals for food and sell that land as my own, as it is mine, you have given it to me I can do what I want.”</a:t>
          </a:r>
          <a:endParaRPr lang="en-US" sz="3400" kern="1200"/>
        </a:p>
      </dsp:txBody>
      <dsp:txXfrm>
        <a:off x="144307" y="3225153"/>
        <a:ext cx="10519667" cy="266753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9/14/2021</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9184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dirty="0"/>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871758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dirty="0"/>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512251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dirty="0"/>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1027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dirty="0"/>
              <a:t>Click to edit Master title style</a:t>
            </a:r>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9657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6DFF08F-DC6B-4601-B491-B0F83F6DD2DA}" type="datetimeFigureOut">
              <a:rPr lang="en-US" dirty="0"/>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197039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6DFF08F-DC6B-4601-B491-B0F83F6DD2DA}" type="datetimeFigureOut">
              <a:rPr lang="en-US" dirty="0"/>
              <a:t>9/14/2021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8166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96DFF08F-DC6B-4601-B491-B0F83F6DD2DA}" type="datetimeFigureOut">
              <a:rPr lang="en-US" dirty="0"/>
              <a:t>9/14/2021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364408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9/14/2021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020762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dirty="0"/>
              <a:t>Click to edit Master title style</a:t>
            </a:r>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360069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dirty="0"/>
              <a:t>Click to edit Master title style</a:t>
            </a:r>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962414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9/14/2021</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33236174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mHqgQjJrxI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youtube.com/watch?v=Hx0RMFz8wC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5" name="Rectangle 17">
            <a:extLst>
              <a:ext uri="{FF2B5EF4-FFF2-40B4-BE49-F238E27FC236}">
                <a16:creationId xmlns:a16="http://schemas.microsoft.com/office/drawing/2014/main" id="{688D9C64-D69C-4A88-B9B4-CC9F73B87B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6887"/>
            <a:ext cx="11722099" cy="6377939"/>
          </a:xfrm>
          <a:prstGeom prst="rect">
            <a:avLst/>
          </a:prstGeom>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6" name="Straight Connector 19">
            <a:extLst>
              <a:ext uri="{FF2B5EF4-FFF2-40B4-BE49-F238E27FC236}">
                <a16:creationId xmlns:a16="http://schemas.microsoft.com/office/drawing/2014/main" id="{69F5D122-D36F-4D6D-9C73-84DA7782631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70284" y="4405863"/>
            <a:ext cx="2763075"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7" name="Rectangle 21">
            <a:extLst>
              <a:ext uri="{FF2B5EF4-FFF2-40B4-BE49-F238E27FC236}">
                <a16:creationId xmlns:a16="http://schemas.microsoft.com/office/drawing/2014/main" id="{5D968A1C-4E90-4F6B-9386-085A31116C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6888"/>
            <a:ext cx="1172464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195138" y="857675"/>
            <a:ext cx="3113366" cy="3622844"/>
          </a:xfrm>
        </p:spPr>
        <p:txBody>
          <a:bodyPr>
            <a:normAutofit/>
          </a:bodyPr>
          <a:lstStyle/>
          <a:p>
            <a:r>
              <a:rPr lang="en-GB" sz="3400"/>
              <a:t>ST mARGARET'S aCADEMY</a:t>
            </a:r>
            <a:br>
              <a:rPr lang="en-GB" sz="3400"/>
            </a:br>
            <a:r>
              <a:rPr lang="en-GB" sz="3400"/>
              <a:t>Laudato Si </a:t>
            </a:r>
            <a:br>
              <a:rPr lang="en-GB" sz="3400"/>
            </a:br>
            <a:r>
              <a:rPr lang="en-GB" sz="3400"/>
              <a:t>Service of Commitment</a:t>
            </a:r>
          </a:p>
        </p:txBody>
      </p:sp>
      <p:sp>
        <p:nvSpPr>
          <p:cNvPr id="3" name="Subtitle 2"/>
          <p:cNvSpPr>
            <a:spLocks noGrp="1"/>
          </p:cNvSpPr>
          <p:nvPr>
            <p:ph type="subTitle" idx="1"/>
          </p:nvPr>
        </p:nvSpPr>
        <p:spPr>
          <a:xfrm>
            <a:off x="8210328" y="4541697"/>
            <a:ext cx="3082986" cy="1543422"/>
          </a:xfrm>
        </p:spPr>
        <p:txBody>
          <a:bodyPr>
            <a:normAutofit/>
          </a:bodyPr>
          <a:lstStyle/>
          <a:p>
            <a:endParaRPr lang="en-GB" sz="2000"/>
          </a:p>
        </p:txBody>
      </p:sp>
      <p:sp>
        <p:nvSpPr>
          <p:cNvPr id="19" name="Rectangle 23">
            <a:extLst>
              <a:ext uri="{FF2B5EF4-FFF2-40B4-BE49-F238E27FC236}">
                <a16:creationId xmlns:a16="http://schemas.microsoft.com/office/drawing/2014/main" id="{68ABB12E-0D1A-4F10-AA4B-CE495297C2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0691" y="744223"/>
            <a:ext cx="3709196" cy="316865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6" descr="A picture containing text, clipart&#10;&#10;Description automatically generated">
            <a:extLst>
              <a:ext uri="{FF2B5EF4-FFF2-40B4-BE49-F238E27FC236}">
                <a16:creationId xmlns:a16="http://schemas.microsoft.com/office/drawing/2014/main" id="{3A0B400D-8DBE-44E2-BA6E-CE6B0D9DF957}"/>
              </a:ext>
            </a:extLst>
          </p:cNvPr>
          <p:cNvPicPr>
            <a:picLocks noChangeAspect="1"/>
          </p:cNvPicPr>
          <p:nvPr/>
        </p:nvPicPr>
        <p:blipFill>
          <a:blip r:embed="rId2"/>
          <a:stretch>
            <a:fillRect/>
          </a:stretch>
        </p:blipFill>
        <p:spPr>
          <a:xfrm>
            <a:off x="873649" y="1688970"/>
            <a:ext cx="3383280" cy="1279157"/>
          </a:xfrm>
          <a:prstGeom prst="rect">
            <a:avLst/>
          </a:prstGeom>
        </p:spPr>
      </p:pic>
      <p:sp>
        <p:nvSpPr>
          <p:cNvPr id="21" name="Rectangle 25">
            <a:extLst>
              <a:ext uri="{FF2B5EF4-FFF2-40B4-BE49-F238E27FC236}">
                <a16:creationId xmlns:a16="http://schemas.microsoft.com/office/drawing/2014/main" id="{502C0F6D-DDEA-45CC-9F12-EB5C475D53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0058" y="744223"/>
            <a:ext cx="3037830" cy="209134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7">
            <a:extLst>
              <a:ext uri="{FF2B5EF4-FFF2-40B4-BE49-F238E27FC236}">
                <a16:creationId xmlns:a16="http://schemas.microsoft.com/office/drawing/2014/main" id="{9E3F288E-C14C-45CE-BE39-C7483ADD12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0691" y="4052982"/>
            <a:ext cx="3709196" cy="208721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6AA8E8A0-6BE2-4FDF-8381-2CC923F227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5119" y="2971541"/>
            <a:ext cx="3032769" cy="316865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5" descr="Logo&#10;&#10;Description automatically generated">
            <a:extLst>
              <a:ext uri="{FF2B5EF4-FFF2-40B4-BE49-F238E27FC236}">
                <a16:creationId xmlns:a16="http://schemas.microsoft.com/office/drawing/2014/main" id="{CB4B1ED3-200E-46B0-8B4C-0E2822C78626}"/>
              </a:ext>
            </a:extLst>
          </p:cNvPr>
          <p:cNvPicPr>
            <a:picLocks noChangeAspect="1"/>
          </p:cNvPicPr>
          <p:nvPr/>
        </p:nvPicPr>
        <p:blipFill>
          <a:blip r:embed="rId3"/>
          <a:stretch>
            <a:fillRect/>
          </a:stretch>
        </p:blipFill>
        <p:spPr>
          <a:xfrm>
            <a:off x="4738191" y="3202555"/>
            <a:ext cx="2706624" cy="2706624"/>
          </a:xfrm>
          <a:prstGeom prst="rect">
            <a:avLst/>
          </a:prstGeom>
        </p:spPr>
      </p:pic>
    </p:spTree>
    <p:extLst>
      <p:ext uri="{BB962C8B-B14F-4D97-AF65-F5344CB8AC3E}">
        <p14:creationId xmlns:p14="http://schemas.microsoft.com/office/powerpoint/2010/main" val="603594074"/>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755111B2-FFFC-4051-9633-CB6325D505D6}"/>
              </a:ext>
            </a:extLst>
          </p:cNvPr>
          <p:cNvGraphicFramePr>
            <a:graphicFrameLocks noGrp="1"/>
          </p:cNvGraphicFramePr>
          <p:nvPr>
            <p:ph idx="1"/>
            <p:extLst>
              <p:ext uri="{D42A27DB-BD31-4B8C-83A1-F6EECF244321}">
                <p14:modId xmlns:p14="http://schemas.microsoft.com/office/powerpoint/2010/main" val="4185840967"/>
              </p:ext>
            </p:extLst>
          </p:nvPr>
        </p:nvGraphicFramePr>
        <p:xfrm>
          <a:off x="1381995" y="480991"/>
          <a:ext cx="9614961" cy="6092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3148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7E895AC7-9A54-4BB9-860B-3AE3243801D0}"/>
              </a:ext>
            </a:extLst>
          </p:cNvPr>
          <p:cNvGraphicFramePr>
            <a:graphicFrameLocks noGrp="1"/>
          </p:cNvGraphicFramePr>
          <p:nvPr>
            <p:ph idx="1"/>
            <p:extLst>
              <p:ext uri="{D42A27DB-BD31-4B8C-83A1-F6EECF244321}">
                <p14:modId xmlns:p14="http://schemas.microsoft.com/office/powerpoint/2010/main" val="34156059"/>
              </p:ext>
            </p:extLst>
          </p:nvPr>
        </p:nvGraphicFramePr>
        <p:xfrm>
          <a:off x="1214887" y="404005"/>
          <a:ext cx="9872871" cy="60370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71487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1035DBD4-B864-47D8-86D1-AABA583AF2EF}"/>
              </a:ext>
            </a:extLst>
          </p:cNvPr>
          <p:cNvGraphicFramePr>
            <a:graphicFrameLocks noGrp="1"/>
          </p:cNvGraphicFramePr>
          <p:nvPr>
            <p:ph idx="1"/>
            <p:extLst>
              <p:ext uri="{D42A27DB-BD31-4B8C-83A1-F6EECF244321}">
                <p14:modId xmlns:p14="http://schemas.microsoft.com/office/powerpoint/2010/main" val="2781773747"/>
              </p:ext>
            </p:extLst>
          </p:nvPr>
        </p:nvGraphicFramePr>
        <p:xfrm>
          <a:off x="605617" y="509745"/>
          <a:ext cx="10808281" cy="6063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3014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ABE273-A57A-4523-99C5-F4D7F451109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1A15CF5-392D-404A-8095-DD2085F2FB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61855" y="696686"/>
            <a:ext cx="3570511" cy="5399314"/>
          </a:xfrm>
        </p:spPr>
        <p:txBody>
          <a:bodyPr>
            <a:normAutofit/>
          </a:bodyPr>
          <a:lstStyle/>
          <a:p>
            <a:r>
              <a:rPr lang="en-GB" sz="4000" dirty="0">
                <a:solidFill>
                  <a:srgbClr val="FFFFFF"/>
                </a:solidFill>
              </a:rPr>
              <a:t>Reader 1</a:t>
            </a:r>
          </a:p>
        </p:txBody>
      </p:sp>
      <p:cxnSp>
        <p:nvCxnSpPr>
          <p:cNvPr id="12" name="Straight Connector 11">
            <a:extLst>
              <a:ext uri="{FF2B5EF4-FFF2-40B4-BE49-F238E27FC236}">
                <a16:creationId xmlns:a16="http://schemas.microsoft.com/office/drawing/2014/main" id="{3D0F74E7-7AA9-4171-BCD1-C325B7632D0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653842" y="2054826"/>
            <a:ext cx="0" cy="27432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134375" y="609600"/>
            <a:ext cx="8299972" cy="5486400"/>
          </a:xfrm>
        </p:spPr>
        <p:txBody>
          <a:bodyPr anchor="ctr">
            <a:noAutofit/>
          </a:bodyPr>
          <a:lstStyle/>
          <a:p>
            <a:r>
              <a:rPr lang="en-GB" sz="6600" dirty="0">
                <a:solidFill>
                  <a:srgbClr val="FFFFFF"/>
                </a:solidFill>
              </a:rPr>
              <a:t>And it was so. God saw everything that he had made, and indeed, it was very good. </a:t>
            </a:r>
            <a:endParaRPr lang="en-GB" sz="5400">
              <a:solidFill>
                <a:srgbClr val="FFFFFF"/>
              </a:solidFill>
            </a:endParaRPr>
          </a:p>
        </p:txBody>
      </p:sp>
    </p:spTree>
    <p:extLst>
      <p:ext uri="{BB962C8B-B14F-4D97-AF65-F5344CB8AC3E}">
        <p14:creationId xmlns:p14="http://schemas.microsoft.com/office/powerpoint/2010/main" val="275444519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D35381C-21E0-4097-99EA-EFF2A33465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C9BFF1E-3495-4E76-958F-64FD225DDE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1192" y="278977"/>
            <a:ext cx="11689617" cy="6300047"/>
          </a:xfrm>
          <a:prstGeom prst="rect">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p:cNvSpPr>
            <a:spLocks noGrp="1"/>
          </p:cNvSpPr>
          <p:nvPr>
            <p:ph idx="1"/>
          </p:nvPr>
        </p:nvSpPr>
        <p:spPr>
          <a:xfrm>
            <a:off x="681114" y="805707"/>
            <a:ext cx="10839916" cy="4502331"/>
          </a:xfrm>
        </p:spPr>
        <p:txBody>
          <a:bodyPr vert="horz" lIns="91440" tIns="45720" rIns="91440" bIns="45720" rtlCol="0" anchor="t">
            <a:noAutofit/>
          </a:bodyPr>
          <a:lstStyle/>
          <a:p>
            <a:r>
              <a:rPr lang="en-GB" sz="4000" dirty="0">
                <a:solidFill>
                  <a:schemeClr val="bg1"/>
                </a:solidFill>
              </a:rPr>
              <a:t>And then things started to go wrong.  The seeds would not grow, the fruit stopped too, so I put the prices up, but they could not afford it.  The animals stopped breeding and they disappeared from the earth.  </a:t>
            </a:r>
            <a:endParaRPr lang="en-US" sz="4000">
              <a:solidFill>
                <a:schemeClr val="bg1"/>
              </a:solidFill>
            </a:endParaRPr>
          </a:p>
          <a:p>
            <a:r>
              <a:rPr lang="en-GB" sz="4000" dirty="0">
                <a:solidFill>
                  <a:schemeClr val="bg1"/>
                </a:solidFill>
              </a:rPr>
              <a:t>The land that I sold became flooded and the people suffered and I knew it was all your fault God, so I became angry with you and stopped believing in you.</a:t>
            </a:r>
          </a:p>
        </p:txBody>
      </p:sp>
    </p:spTree>
    <p:extLst>
      <p:ext uri="{BB962C8B-B14F-4D97-AF65-F5344CB8AC3E}">
        <p14:creationId xmlns:p14="http://schemas.microsoft.com/office/powerpoint/2010/main" val="343188934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ABE273-A57A-4523-99C5-F4D7F451109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1A15CF5-392D-404A-8095-DD2085F2FB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61855" y="696686"/>
            <a:ext cx="3570511" cy="5399314"/>
          </a:xfrm>
        </p:spPr>
        <p:txBody>
          <a:bodyPr>
            <a:normAutofit/>
          </a:bodyPr>
          <a:lstStyle/>
          <a:p>
            <a:r>
              <a:rPr lang="en-GB" sz="3200">
                <a:solidFill>
                  <a:srgbClr val="FFFFFF"/>
                </a:solidFill>
              </a:rPr>
              <a:t>Reader 1</a:t>
            </a:r>
          </a:p>
        </p:txBody>
      </p:sp>
      <p:cxnSp>
        <p:nvCxnSpPr>
          <p:cNvPr id="12" name="Straight Connector 11">
            <a:extLst>
              <a:ext uri="{FF2B5EF4-FFF2-40B4-BE49-F238E27FC236}">
                <a16:creationId xmlns:a16="http://schemas.microsoft.com/office/drawing/2014/main" id="{3D0F74E7-7AA9-4171-BCD1-C325B7632D0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653842" y="2054826"/>
            <a:ext cx="0" cy="27432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5075318" y="609600"/>
            <a:ext cx="6359029" cy="5486400"/>
          </a:xfrm>
        </p:spPr>
        <p:txBody>
          <a:bodyPr anchor="ctr">
            <a:normAutofit/>
          </a:bodyPr>
          <a:lstStyle/>
          <a:p>
            <a:r>
              <a:rPr lang="en-GB" sz="6600" dirty="0">
                <a:solidFill>
                  <a:srgbClr val="FFFFFF"/>
                </a:solidFill>
              </a:rPr>
              <a:t>And there was evening and there was morning, the sixth day.</a:t>
            </a:r>
          </a:p>
        </p:txBody>
      </p:sp>
    </p:spTree>
    <p:extLst>
      <p:ext uri="{BB962C8B-B14F-4D97-AF65-F5344CB8AC3E}">
        <p14:creationId xmlns:p14="http://schemas.microsoft.com/office/powerpoint/2010/main" val="423071714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D35381C-21E0-4097-99EA-EFF2A33465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C9BFF1E-3495-4E76-958F-64FD225DDE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1192" y="278977"/>
            <a:ext cx="11689617" cy="6300047"/>
          </a:xfrm>
          <a:prstGeom prst="rect">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title"/>
          </p:nvPr>
        </p:nvSpPr>
        <p:spPr>
          <a:xfrm>
            <a:off x="1143000" y="1280160"/>
            <a:ext cx="3657600" cy="4502331"/>
          </a:xfrm>
        </p:spPr>
        <p:txBody>
          <a:bodyPr anchor="t">
            <a:normAutofit/>
          </a:bodyPr>
          <a:lstStyle/>
          <a:p>
            <a:r>
              <a:rPr lang="en-GB" sz="3200">
                <a:solidFill>
                  <a:srgbClr val="FFFFFF"/>
                </a:solidFill>
              </a:rPr>
              <a:t>Reader 3</a:t>
            </a:r>
          </a:p>
        </p:txBody>
      </p:sp>
      <p:sp>
        <p:nvSpPr>
          <p:cNvPr id="3" name="Content Placeholder 2"/>
          <p:cNvSpPr>
            <a:spLocks noGrp="1"/>
          </p:cNvSpPr>
          <p:nvPr>
            <p:ph idx="1"/>
          </p:nvPr>
        </p:nvSpPr>
        <p:spPr>
          <a:xfrm>
            <a:off x="5440018" y="1280160"/>
            <a:ext cx="6037880" cy="4502331"/>
          </a:xfrm>
        </p:spPr>
        <p:txBody>
          <a:bodyPr anchor="t">
            <a:noAutofit/>
          </a:bodyPr>
          <a:lstStyle/>
          <a:p>
            <a:r>
              <a:rPr lang="en-GB" sz="6600" dirty="0">
                <a:solidFill>
                  <a:schemeClr val="bg1"/>
                </a:solidFill>
              </a:rPr>
              <a:t>And now each evening I don’t know how many mornings are left.</a:t>
            </a:r>
          </a:p>
        </p:txBody>
      </p:sp>
    </p:spTree>
    <p:extLst>
      <p:ext uri="{BB962C8B-B14F-4D97-AF65-F5344CB8AC3E}">
        <p14:creationId xmlns:p14="http://schemas.microsoft.com/office/powerpoint/2010/main" val="117117342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01500C-A1A5-4375-A2D5-17B9940C8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98E1F8CE-D0B9-46E1-9994-B0EB7F220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43000" y="609600"/>
            <a:ext cx="9875520" cy="1356360"/>
          </a:xfrm>
        </p:spPr>
        <p:txBody>
          <a:bodyPr>
            <a:normAutofit/>
          </a:bodyPr>
          <a:lstStyle/>
          <a:p>
            <a:r>
              <a:rPr lang="en-GB" dirty="0"/>
              <a:t>Fr Simon</a:t>
            </a:r>
          </a:p>
        </p:txBody>
      </p:sp>
      <p:sp>
        <p:nvSpPr>
          <p:cNvPr id="3" name="Content Placeholder 2"/>
          <p:cNvSpPr>
            <a:spLocks noGrp="1"/>
          </p:cNvSpPr>
          <p:nvPr>
            <p:ph idx="1"/>
          </p:nvPr>
        </p:nvSpPr>
        <p:spPr>
          <a:xfrm>
            <a:off x="1143000" y="2057400"/>
            <a:ext cx="9872871" cy="4038600"/>
          </a:xfrm>
        </p:spPr>
        <p:txBody>
          <a:bodyPr vert="horz" lIns="91440" tIns="45720" rIns="91440" bIns="45720" rtlCol="0" anchor="t">
            <a:normAutofit/>
          </a:bodyPr>
          <a:lstStyle/>
          <a:p>
            <a:r>
              <a:rPr lang="en-GB" sz="4400" dirty="0"/>
              <a:t>We recognise our world is in need of healing.  Let us ask God for forgiveness for the times we have neglected to care for the gift of creation.</a:t>
            </a:r>
          </a:p>
        </p:txBody>
      </p:sp>
    </p:spTree>
    <p:extLst>
      <p:ext uri="{BB962C8B-B14F-4D97-AF65-F5344CB8AC3E}">
        <p14:creationId xmlns:p14="http://schemas.microsoft.com/office/powerpoint/2010/main" val="102891546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3DC42C2-6B58-404C-B339-2C72808A5B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441783" y="609600"/>
            <a:ext cx="6693061" cy="1356360"/>
          </a:xfrm>
        </p:spPr>
        <p:txBody>
          <a:bodyPr>
            <a:normAutofit/>
          </a:bodyPr>
          <a:lstStyle/>
          <a:p>
            <a:r>
              <a:rPr lang="en-GB">
                <a:solidFill>
                  <a:srgbClr val="FFFFFF"/>
                </a:solidFill>
              </a:rPr>
              <a:t>Reader 4</a:t>
            </a:r>
          </a:p>
        </p:txBody>
      </p:sp>
      <p:pic>
        <p:nvPicPr>
          <p:cNvPr id="5" name="Picture 4" descr="Close up of heart shaped pages of a book">
            <a:extLst>
              <a:ext uri="{FF2B5EF4-FFF2-40B4-BE49-F238E27FC236}">
                <a16:creationId xmlns:a16="http://schemas.microsoft.com/office/drawing/2014/main" id="{EAE4DF7E-C79F-41F4-84E6-1198975D9963}"/>
              </a:ext>
            </a:extLst>
          </p:cNvPr>
          <p:cNvPicPr>
            <a:picLocks noChangeAspect="1"/>
          </p:cNvPicPr>
          <p:nvPr/>
        </p:nvPicPr>
        <p:blipFill rotWithShape="1">
          <a:blip r:embed="rId2"/>
          <a:srcRect l="29970" r="31862" b="-2"/>
          <a:stretch/>
        </p:blipFill>
        <p:spPr>
          <a:xfrm>
            <a:off x="232861" y="243840"/>
            <a:ext cx="3646837" cy="6377939"/>
          </a:xfrm>
          <a:prstGeom prst="rect">
            <a:avLst/>
          </a:prstGeom>
        </p:spPr>
      </p:pic>
      <p:sp>
        <p:nvSpPr>
          <p:cNvPr id="3" name="Content Placeholder 2"/>
          <p:cNvSpPr>
            <a:spLocks noGrp="1"/>
          </p:cNvSpPr>
          <p:nvPr>
            <p:ph idx="1"/>
          </p:nvPr>
        </p:nvSpPr>
        <p:spPr>
          <a:xfrm>
            <a:off x="4441783" y="2057400"/>
            <a:ext cx="6693061" cy="4038600"/>
          </a:xfrm>
        </p:spPr>
        <p:txBody>
          <a:bodyPr vert="horz" lIns="91440" tIns="45720" rIns="91440" bIns="45720" rtlCol="0" anchor="t">
            <a:normAutofit/>
          </a:bodyPr>
          <a:lstStyle/>
          <a:p>
            <a:r>
              <a:rPr lang="en-GB" sz="4400" dirty="0">
                <a:solidFill>
                  <a:srgbClr val="FFFFFF"/>
                </a:solidFill>
              </a:rPr>
              <a:t>Father, creator of all</a:t>
            </a:r>
          </a:p>
          <a:p>
            <a:endParaRPr lang="en-GB" sz="4400" b="1" dirty="0">
              <a:solidFill>
                <a:srgbClr val="FFFFFF"/>
              </a:solidFill>
            </a:endParaRPr>
          </a:p>
          <a:p>
            <a:r>
              <a:rPr lang="en-GB" sz="4400" b="1" dirty="0">
                <a:solidFill>
                  <a:srgbClr val="FFFFFF"/>
                </a:solidFill>
              </a:rPr>
              <a:t>ALL – Have mercy on us.</a:t>
            </a:r>
          </a:p>
        </p:txBody>
      </p:sp>
      <p:sp>
        <p:nvSpPr>
          <p:cNvPr id="16" name="Rectangle 15">
            <a:extLst>
              <a:ext uri="{FF2B5EF4-FFF2-40B4-BE49-F238E27FC236}">
                <a16:creationId xmlns:a16="http://schemas.microsoft.com/office/drawing/2014/main" id="{FCF82941-5589-49BF-B6B1-76122B2D0E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3840"/>
            <a:ext cx="11724640" cy="6377939"/>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13586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3DC42C2-6B58-404C-B339-2C72808A5B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441783" y="609600"/>
            <a:ext cx="6693061" cy="1356360"/>
          </a:xfrm>
        </p:spPr>
        <p:txBody>
          <a:bodyPr>
            <a:normAutofit/>
          </a:bodyPr>
          <a:lstStyle/>
          <a:p>
            <a:r>
              <a:rPr lang="en-GB">
                <a:solidFill>
                  <a:srgbClr val="FFFFFF"/>
                </a:solidFill>
              </a:rPr>
              <a:t>Reader 4</a:t>
            </a:r>
          </a:p>
        </p:txBody>
      </p:sp>
      <p:pic>
        <p:nvPicPr>
          <p:cNvPr id="5" name="Picture 4" descr="Close up of heart shaped pages of a book">
            <a:extLst>
              <a:ext uri="{FF2B5EF4-FFF2-40B4-BE49-F238E27FC236}">
                <a16:creationId xmlns:a16="http://schemas.microsoft.com/office/drawing/2014/main" id="{255336E1-655C-4AC2-B2D1-B6A5EA4B6802}"/>
              </a:ext>
            </a:extLst>
          </p:cNvPr>
          <p:cNvPicPr>
            <a:picLocks noChangeAspect="1"/>
          </p:cNvPicPr>
          <p:nvPr/>
        </p:nvPicPr>
        <p:blipFill rotWithShape="1">
          <a:blip r:embed="rId2"/>
          <a:srcRect l="29970" r="31862" b="-2"/>
          <a:stretch/>
        </p:blipFill>
        <p:spPr>
          <a:xfrm>
            <a:off x="232861" y="243840"/>
            <a:ext cx="3646837" cy="6377939"/>
          </a:xfrm>
          <a:prstGeom prst="rect">
            <a:avLst/>
          </a:prstGeom>
        </p:spPr>
      </p:pic>
      <p:sp>
        <p:nvSpPr>
          <p:cNvPr id="3" name="Content Placeholder 2"/>
          <p:cNvSpPr>
            <a:spLocks noGrp="1"/>
          </p:cNvSpPr>
          <p:nvPr>
            <p:ph idx="1"/>
          </p:nvPr>
        </p:nvSpPr>
        <p:spPr>
          <a:xfrm>
            <a:off x="4441783" y="2057400"/>
            <a:ext cx="7153136" cy="4038600"/>
          </a:xfrm>
        </p:spPr>
        <p:txBody>
          <a:bodyPr vert="horz" lIns="91440" tIns="45720" rIns="91440" bIns="45720" rtlCol="0" anchor="t">
            <a:normAutofit/>
          </a:bodyPr>
          <a:lstStyle/>
          <a:p>
            <a:r>
              <a:rPr lang="en-GB" sz="4800" dirty="0">
                <a:solidFill>
                  <a:srgbClr val="FFFFFF"/>
                </a:solidFill>
              </a:rPr>
              <a:t>Jesus, healer of all</a:t>
            </a:r>
          </a:p>
          <a:p>
            <a:endParaRPr lang="en-GB" sz="4800" dirty="0">
              <a:solidFill>
                <a:srgbClr val="FFFFFF"/>
              </a:solidFill>
            </a:endParaRPr>
          </a:p>
          <a:p>
            <a:r>
              <a:rPr lang="en-GB" sz="4800" b="1" dirty="0">
                <a:solidFill>
                  <a:srgbClr val="FFFFFF"/>
                </a:solidFill>
              </a:rPr>
              <a:t>ALL – Have mercy on us.</a:t>
            </a:r>
          </a:p>
          <a:p>
            <a:endParaRPr lang="en-GB" dirty="0">
              <a:solidFill>
                <a:srgbClr val="FFFFFF"/>
              </a:solidFill>
            </a:endParaRPr>
          </a:p>
        </p:txBody>
      </p:sp>
      <p:sp>
        <p:nvSpPr>
          <p:cNvPr id="12" name="Rectangle 11">
            <a:extLst>
              <a:ext uri="{FF2B5EF4-FFF2-40B4-BE49-F238E27FC236}">
                <a16:creationId xmlns:a16="http://schemas.microsoft.com/office/drawing/2014/main" id="{FCF82941-5589-49BF-B6B1-76122B2D0E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3840"/>
            <a:ext cx="11724640" cy="6377939"/>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31239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578A52D-2496-4956-A9A4-EA5C38B2F1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999"/>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9">
            <a:extLst>
              <a:ext uri="{FF2B5EF4-FFF2-40B4-BE49-F238E27FC236}">
                <a16:creationId xmlns:a16="http://schemas.microsoft.com/office/drawing/2014/main" id="{9809C8E2-EF9B-4E0B-A17E-836DE0508E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8533" cy="1886373"/>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43000" y="609600"/>
            <a:ext cx="9875520" cy="1356360"/>
          </a:xfrm>
        </p:spPr>
        <p:txBody>
          <a:bodyPr>
            <a:normAutofit/>
          </a:bodyPr>
          <a:lstStyle/>
          <a:p>
            <a:r>
              <a:rPr lang="en-GB">
                <a:solidFill>
                  <a:srgbClr val="FFFFFF"/>
                </a:solidFill>
              </a:rPr>
              <a:t>Opening Hymn</a:t>
            </a:r>
          </a:p>
        </p:txBody>
      </p:sp>
      <p:sp useBgFill="1">
        <p:nvSpPr>
          <p:cNvPr id="7" name="Rectangle 11">
            <a:extLst>
              <a:ext uri="{FF2B5EF4-FFF2-40B4-BE49-F238E27FC236}">
                <a16:creationId xmlns:a16="http://schemas.microsoft.com/office/drawing/2014/main" id="{61EB557E-621E-4254-B750-85274C5F4D5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29841"/>
            <a:ext cx="12192000" cy="43281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3000" y="2852530"/>
            <a:ext cx="9872871" cy="3243469"/>
          </a:xfrm>
        </p:spPr>
        <p:txBody>
          <a:bodyPr vert="horz" lIns="91440" tIns="45720" rIns="91440" bIns="45720" rtlCol="0">
            <a:normAutofit/>
          </a:bodyPr>
          <a:lstStyle/>
          <a:p>
            <a:r>
              <a:rPr lang="en-GB">
                <a:solidFill>
                  <a:schemeClr val="tx1"/>
                </a:solidFill>
              </a:rPr>
              <a:t>Oh Lord my God when I in awesome wonder</a:t>
            </a:r>
          </a:p>
          <a:p>
            <a:endParaRPr lang="en-GB">
              <a:solidFill>
                <a:schemeClr val="tx1"/>
              </a:solidFill>
              <a:cs typeface="Calibri"/>
            </a:endParaRPr>
          </a:p>
          <a:p>
            <a:r>
              <a:rPr lang="en-GB">
                <a:solidFill>
                  <a:schemeClr val="tx1"/>
                </a:solidFill>
                <a:ea typeface="+mn-lt"/>
                <a:cs typeface="+mn-lt"/>
                <a:hlinkClick r:id="rId2"/>
              </a:rPr>
              <a:t>https://www.youtube.com/watch?v=mHqgQjJrxI8</a:t>
            </a:r>
            <a:endParaRPr lang="en-GB">
              <a:solidFill>
                <a:schemeClr val="tx1"/>
              </a:solidFill>
              <a:ea typeface="+mn-lt"/>
              <a:cs typeface="+mn-lt"/>
            </a:endParaRPr>
          </a:p>
          <a:p>
            <a:endParaRPr lang="en-GB">
              <a:solidFill>
                <a:schemeClr val="tx1"/>
              </a:solidFill>
              <a:ea typeface="+mn-lt"/>
              <a:cs typeface="+mn-lt"/>
            </a:endParaRPr>
          </a:p>
        </p:txBody>
      </p:sp>
      <p:pic>
        <p:nvPicPr>
          <p:cNvPr id="9" name="Picture 10" descr="A picture containing text, clipart&#10;&#10;Description automatically generated">
            <a:extLst>
              <a:ext uri="{FF2B5EF4-FFF2-40B4-BE49-F238E27FC236}">
                <a16:creationId xmlns:a16="http://schemas.microsoft.com/office/drawing/2014/main" id="{082AD941-60CC-4C01-A587-15E504AAA532}"/>
              </a:ext>
            </a:extLst>
          </p:cNvPr>
          <p:cNvPicPr>
            <a:picLocks noChangeAspect="1"/>
          </p:cNvPicPr>
          <p:nvPr/>
        </p:nvPicPr>
        <p:blipFill>
          <a:blip r:embed="rId3"/>
          <a:stretch>
            <a:fillRect/>
          </a:stretch>
        </p:blipFill>
        <p:spPr>
          <a:xfrm>
            <a:off x="7010401" y="4750724"/>
            <a:ext cx="5187350" cy="1928551"/>
          </a:xfrm>
          <a:prstGeom prst="rect">
            <a:avLst/>
          </a:prstGeom>
        </p:spPr>
      </p:pic>
    </p:spTree>
    <p:extLst>
      <p:ext uri="{BB962C8B-B14F-4D97-AF65-F5344CB8AC3E}">
        <p14:creationId xmlns:p14="http://schemas.microsoft.com/office/powerpoint/2010/main" val="25823717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3DC42C2-6B58-404C-B339-2C72808A5B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441783" y="609600"/>
            <a:ext cx="6693061" cy="1356360"/>
          </a:xfrm>
        </p:spPr>
        <p:txBody>
          <a:bodyPr>
            <a:normAutofit/>
          </a:bodyPr>
          <a:lstStyle/>
          <a:p>
            <a:r>
              <a:rPr lang="en-GB">
                <a:solidFill>
                  <a:srgbClr val="FFFFFF"/>
                </a:solidFill>
              </a:rPr>
              <a:t>Reader 4</a:t>
            </a:r>
          </a:p>
        </p:txBody>
      </p:sp>
      <p:pic>
        <p:nvPicPr>
          <p:cNvPr id="5" name="Picture 4" descr="Close up of heart shaped pages of a book">
            <a:extLst>
              <a:ext uri="{FF2B5EF4-FFF2-40B4-BE49-F238E27FC236}">
                <a16:creationId xmlns:a16="http://schemas.microsoft.com/office/drawing/2014/main" id="{A8821631-7C89-41F5-BE05-7D379A82CD85}"/>
              </a:ext>
            </a:extLst>
          </p:cNvPr>
          <p:cNvPicPr>
            <a:picLocks noChangeAspect="1"/>
          </p:cNvPicPr>
          <p:nvPr/>
        </p:nvPicPr>
        <p:blipFill rotWithShape="1">
          <a:blip r:embed="rId2"/>
          <a:srcRect l="29970" r="31862" b="-2"/>
          <a:stretch/>
        </p:blipFill>
        <p:spPr>
          <a:xfrm>
            <a:off x="232861" y="243840"/>
            <a:ext cx="3646837" cy="6377939"/>
          </a:xfrm>
          <a:prstGeom prst="rect">
            <a:avLst/>
          </a:prstGeom>
        </p:spPr>
      </p:pic>
      <p:sp>
        <p:nvSpPr>
          <p:cNvPr id="3" name="Content Placeholder 2"/>
          <p:cNvSpPr>
            <a:spLocks noGrp="1"/>
          </p:cNvSpPr>
          <p:nvPr>
            <p:ph idx="1"/>
          </p:nvPr>
        </p:nvSpPr>
        <p:spPr>
          <a:xfrm>
            <a:off x="3823557" y="2057400"/>
            <a:ext cx="8058909" cy="4038600"/>
          </a:xfrm>
        </p:spPr>
        <p:txBody>
          <a:bodyPr vert="horz" lIns="91440" tIns="45720" rIns="91440" bIns="45720" rtlCol="0" anchor="t">
            <a:normAutofit/>
          </a:bodyPr>
          <a:lstStyle/>
          <a:p>
            <a:r>
              <a:rPr lang="en-GB" sz="4400" dirty="0">
                <a:solidFill>
                  <a:srgbClr val="FFFFFF"/>
                </a:solidFill>
              </a:rPr>
              <a:t>Holy Spirit, beholder of beauty</a:t>
            </a:r>
          </a:p>
          <a:p>
            <a:endParaRPr lang="en-GB" sz="4400" dirty="0">
              <a:solidFill>
                <a:srgbClr val="FFFFFF"/>
              </a:solidFill>
            </a:endParaRPr>
          </a:p>
          <a:p>
            <a:r>
              <a:rPr lang="en-GB" sz="4400" b="1" dirty="0">
                <a:solidFill>
                  <a:srgbClr val="FFFFFF"/>
                </a:solidFill>
              </a:rPr>
              <a:t>ALL</a:t>
            </a:r>
            <a:r>
              <a:rPr lang="en-GB" sz="4400" dirty="0" smtClean="0">
                <a:solidFill>
                  <a:srgbClr val="FFFFFF"/>
                </a:solidFill>
              </a:rPr>
              <a:t> </a:t>
            </a:r>
            <a:r>
              <a:rPr lang="en-GB" sz="4400" dirty="0">
                <a:solidFill>
                  <a:srgbClr val="FFFFFF"/>
                </a:solidFill>
              </a:rPr>
              <a:t>– </a:t>
            </a:r>
            <a:r>
              <a:rPr lang="en-GB" sz="4400" b="1" dirty="0">
                <a:solidFill>
                  <a:srgbClr val="FFFFFF"/>
                </a:solidFill>
              </a:rPr>
              <a:t>Have mercy on us.</a:t>
            </a:r>
          </a:p>
          <a:p>
            <a:endParaRPr lang="en-GB" dirty="0">
              <a:solidFill>
                <a:srgbClr val="FFFFFF"/>
              </a:solidFill>
            </a:endParaRPr>
          </a:p>
        </p:txBody>
      </p:sp>
      <p:sp>
        <p:nvSpPr>
          <p:cNvPr id="12" name="Rectangle 11">
            <a:extLst>
              <a:ext uri="{FF2B5EF4-FFF2-40B4-BE49-F238E27FC236}">
                <a16:creationId xmlns:a16="http://schemas.microsoft.com/office/drawing/2014/main" id="{FCF82941-5589-49BF-B6B1-76122B2D0E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3840"/>
            <a:ext cx="11724640" cy="6377939"/>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019107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3DC42C2-6B58-404C-B339-2C72808A5B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441783" y="609600"/>
            <a:ext cx="6693061" cy="1356360"/>
          </a:xfrm>
        </p:spPr>
        <p:txBody>
          <a:bodyPr>
            <a:normAutofit/>
          </a:bodyPr>
          <a:lstStyle/>
          <a:p>
            <a:r>
              <a:rPr lang="en-GB">
                <a:solidFill>
                  <a:srgbClr val="FFFFFF"/>
                </a:solidFill>
              </a:rPr>
              <a:t>Reader 4</a:t>
            </a:r>
          </a:p>
        </p:txBody>
      </p:sp>
      <p:pic>
        <p:nvPicPr>
          <p:cNvPr id="5" name="Picture 4" descr="Close up of heart shaped pages of a book">
            <a:extLst>
              <a:ext uri="{FF2B5EF4-FFF2-40B4-BE49-F238E27FC236}">
                <a16:creationId xmlns:a16="http://schemas.microsoft.com/office/drawing/2014/main" id="{12456FD0-3CD8-4F34-BD58-AF495F09D978}"/>
              </a:ext>
            </a:extLst>
          </p:cNvPr>
          <p:cNvPicPr>
            <a:picLocks noChangeAspect="1"/>
          </p:cNvPicPr>
          <p:nvPr/>
        </p:nvPicPr>
        <p:blipFill rotWithShape="1">
          <a:blip r:embed="rId2"/>
          <a:srcRect l="29970" r="31862" b="-2"/>
          <a:stretch/>
        </p:blipFill>
        <p:spPr>
          <a:xfrm>
            <a:off x="232861" y="243840"/>
            <a:ext cx="3646837" cy="6377939"/>
          </a:xfrm>
          <a:prstGeom prst="rect">
            <a:avLst/>
          </a:prstGeom>
        </p:spPr>
      </p:pic>
      <p:sp>
        <p:nvSpPr>
          <p:cNvPr id="3" name="Content Placeholder 2"/>
          <p:cNvSpPr>
            <a:spLocks noGrp="1"/>
          </p:cNvSpPr>
          <p:nvPr>
            <p:ph idx="1"/>
          </p:nvPr>
        </p:nvSpPr>
        <p:spPr>
          <a:xfrm>
            <a:off x="4441783" y="2057400"/>
            <a:ext cx="7268155" cy="4038600"/>
          </a:xfrm>
        </p:spPr>
        <p:txBody>
          <a:bodyPr vert="horz" lIns="91440" tIns="45720" rIns="91440" bIns="45720" rtlCol="0" anchor="t">
            <a:normAutofit/>
          </a:bodyPr>
          <a:lstStyle/>
          <a:p>
            <a:r>
              <a:rPr lang="en-GB" sz="4000" dirty="0">
                <a:solidFill>
                  <a:srgbClr val="FFFFFF"/>
                </a:solidFill>
              </a:rPr>
              <a:t>Father, source of light and hope</a:t>
            </a:r>
          </a:p>
          <a:p>
            <a:endParaRPr lang="en-GB" sz="4000" dirty="0">
              <a:solidFill>
                <a:srgbClr val="FFFFFF"/>
              </a:solidFill>
            </a:endParaRPr>
          </a:p>
          <a:p>
            <a:r>
              <a:rPr lang="en-GB" sz="4000" b="1" dirty="0">
                <a:solidFill>
                  <a:srgbClr val="FFFFFF"/>
                </a:solidFill>
              </a:rPr>
              <a:t>ALL</a:t>
            </a:r>
            <a:r>
              <a:rPr lang="en-GB" sz="4000" dirty="0" smtClean="0">
                <a:solidFill>
                  <a:srgbClr val="FFFFFF"/>
                </a:solidFill>
              </a:rPr>
              <a:t> </a:t>
            </a:r>
            <a:r>
              <a:rPr lang="en-GB" sz="4000" dirty="0">
                <a:solidFill>
                  <a:srgbClr val="FFFFFF"/>
                </a:solidFill>
              </a:rPr>
              <a:t>–</a:t>
            </a:r>
            <a:r>
              <a:rPr lang="en-GB" sz="4000" b="1" dirty="0">
                <a:solidFill>
                  <a:srgbClr val="FFFFFF"/>
                </a:solidFill>
              </a:rPr>
              <a:t> Have mercy on us.</a:t>
            </a:r>
          </a:p>
          <a:p>
            <a:endParaRPr lang="en-GB" dirty="0">
              <a:solidFill>
                <a:srgbClr val="FFFFFF"/>
              </a:solidFill>
            </a:endParaRPr>
          </a:p>
        </p:txBody>
      </p:sp>
      <p:sp>
        <p:nvSpPr>
          <p:cNvPr id="12" name="Rectangle 11">
            <a:extLst>
              <a:ext uri="{FF2B5EF4-FFF2-40B4-BE49-F238E27FC236}">
                <a16:creationId xmlns:a16="http://schemas.microsoft.com/office/drawing/2014/main" id="{FCF82941-5589-49BF-B6B1-76122B2D0E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3840"/>
            <a:ext cx="11724640" cy="6377939"/>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008655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3DC42C2-6B58-404C-B339-2C72808A5B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441783" y="609600"/>
            <a:ext cx="6693061" cy="1356360"/>
          </a:xfrm>
        </p:spPr>
        <p:txBody>
          <a:bodyPr>
            <a:normAutofit/>
          </a:bodyPr>
          <a:lstStyle/>
          <a:p>
            <a:r>
              <a:rPr lang="en-GB">
                <a:solidFill>
                  <a:srgbClr val="FFFFFF"/>
                </a:solidFill>
              </a:rPr>
              <a:t>Reader 4</a:t>
            </a:r>
          </a:p>
        </p:txBody>
      </p:sp>
      <p:pic>
        <p:nvPicPr>
          <p:cNvPr id="5" name="Picture 4" descr="Close up of heart shaped pages of a book">
            <a:extLst>
              <a:ext uri="{FF2B5EF4-FFF2-40B4-BE49-F238E27FC236}">
                <a16:creationId xmlns:a16="http://schemas.microsoft.com/office/drawing/2014/main" id="{5A553A54-B41E-49BA-B97A-8C7F2E3BF291}"/>
              </a:ext>
            </a:extLst>
          </p:cNvPr>
          <p:cNvPicPr>
            <a:picLocks noChangeAspect="1"/>
          </p:cNvPicPr>
          <p:nvPr/>
        </p:nvPicPr>
        <p:blipFill rotWithShape="1">
          <a:blip r:embed="rId2"/>
          <a:srcRect l="29970" r="31862" b="-2"/>
          <a:stretch/>
        </p:blipFill>
        <p:spPr>
          <a:xfrm>
            <a:off x="232861" y="243840"/>
            <a:ext cx="3646837" cy="6377939"/>
          </a:xfrm>
          <a:prstGeom prst="rect">
            <a:avLst/>
          </a:prstGeom>
        </p:spPr>
      </p:pic>
      <p:sp>
        <p:nvSpPr>
          <p:cNvPr id="3" name="Content Placeholder 2"/>
          <p:cNvSpPr>
            <a:spLocks noGrp="1"/>
          </p:cNvSpPr>
          <p:nvPr>
            <p:ph idx="1"/>
          </p:nvPr>
        </p:nvSpPr>
        <p:spPr>
          <a:xfrm>
            <a:off x="4441783" y="2057400"/>
            <a:ext cx="7239400" cy="4038600"/>
          </a:xfrm>
        </p:spPr>
        <p:txBody>
          <a:bodyPr vert="horz" lIns="91440" tIns="45720" rIns="91440" bIns="45720" rtlCol="0" anchor="t">
            <a:normAutofit/>
          </a:bodyPr>
          <a:lstStyle/>
          <a:p>
            <a:r>
              <a:rPr lang="en-GB" sz="4400" dirty="0">
                <a:solidFill>
                  <a:srgbClr val="FFFFFF"/>
                </a:solidFill>
              </a:rPr>
              <a:t>Jesus, friend of the poor</a:t>
            </a:r>
          </a:p>
          <a:p>
            <a:endParaRPr lang="en-GB" sz="4400" dirty="0">
              <a:solidFill>
                <a:srgbClr val="FFFFFF"/>
              </a:solidFill>
            </a:endParaRPr>
          </a:p>
          <a:p>
            <a:r>
              <a:rPr lang="en-GB" sz="4400" b="1" dirty="0">
                <a:solidFill>
                  <a:srgbClr val="FFFFFF"/>
                </a:solidFill>
              </a:rPr>
              <a:t>ALL</a:t>
            </a:r>
            <a:r>
              <a:rPr lang="en-GB" sz="4400" dirty="0" smtClean="0">
                <a:solidFill>
                  <a:srgbClr val="FFFFFF"/>
                </a:solidFill>
              </a:rPr>
              <a:t> </a:t>
            </a:r>
            <a:r>
              <a:rPr lang="en-GB" sz="4400" dirty="0">
                <a:solidFill>
                  <a:srgbClr val="FFFFFF"/>
                </a:solidFill>
              </a:rPr>
              <a:t>– </a:t>
            </a:r>
            <a:r>
              <a:rPr lang="en-GB" sz="4400" b="1" dirty="0">
                <a:solidFill>
                  <a:srgbClr val="FFFFFF"/>
                </a:solidFill>
              </a:rPr>
              <a:t>Have mercy on us.</a:t>
            </a:r>
          </a:p>
          <a:p>
            <a:endParaRPr lang="en-GB" dirty="0">
              <a:solidFill>
                <a:srgbClr val="FFFFFF"/>
              </a:solidFill>
            </a:endParaRPr>
          </a:p>
        </p:txBody>
      </p:sp>
      <p:sp>
        <p:nvSpPr>
          <p:cNvPr id="12" name="Rectangle 11">
            <a:extLst>
              <a:ext uri="{FF2B5EF4-FFF2-40B4-BE49-F238E27FC236}">
                <a16:creationId xmlns:a16="http://schemas.microsoft.com/office/drawing/2014/main" id="{FCF82941-5589-49BF-B6B1-76122B2D0E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3840"/>
            <a:ext cx="11724640" cy="6377939"/>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301376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3DC42C2-6B58-404C-B339-2C72808A5B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441783" y="609600"/>
            <a:ext cx="6693061" cy="1356360"/>
          </a:xfrm>
        </p:spPr>
        <p:txBody>
          <a:bodyPr>
            <a:normAutofit/>
          </a:bodyPr>
          <a:lstStyle/>
          <a:p>
            <a:r>
              <a:rPr lang="en-GB">
                <a:solidFill>
                  <a:srgbClr val="FFFFFF"/>
                </a:solidFill>
              </a:rPr>
              <a:t>Reader 4</a:t>
            </a:r>
          </a:p>
        </p:txBody>
      </p:sp>
      <p:pic>
        <p:nvPicPr>
          <p:cNvPr id="5" name="Picture 4" descr="Close up of heart shaped pages of a book">
            <a:extLst>
              <a:ext uri="{FF2B5EF4-FFF2-40B4-BE49-F238E27FC236}">
                <a16:creationId xmlns:a16="http://schemas.microsoft.com/office/drawing/2014/main" id="{E02D4E70-1EA8-4338-BDBF-9162A62FDC47}"/>
              </a:ext>
            </a:extLst>
          </p:cNvPr>
          <p:cNvPicPr>
            <a:picLocks noChangeAspect="1"/>
          </p:cNvPicPr>
          <p:nvPr/>
        </p:nvPicPr>
        <p:blipFill rotWithShape="1">
          <a:blip r:embed="rId2"/>
          <a:srcRect l="29970" r="31862" b="-2"/>
          <a:stretch/>
        </p:blipFill>
        <p:spPr>
          <a:xfrm>
            <a:off x="232861" y="243840"/>
            <a:ext cx="3646837" cy="6377939"/>
          </a:xfrm>
          <a:prstGeom prst="rect">
            <a:avLst/>
          </a:prstGeom>
        </p:spPr>
      </p:pic>
      <p:sp>
        <p:nvSpPr>
          <p:cNvPr id="3" name="Content Placeholder 2"/>
          <p:cNvSpPr>
            <a:spLocks noGrp="1"/>
          </p:cNvSpPr>
          <p:nvPr>
            <p:ph idx="1"/>
          </p:nvPr>
        </p:nvSpPr>
        <p:spPr>
          <a:xfrm>
            <a:off x="4441783" y="2057400"/>
            <a:ext cx="7196268" cy="4038600"/>
          </a:xfrm>
        </p:spPr>
        <p:txBody>
          <a:bodyPr vert="horz" lIns="91440" tIns="45720" rIns="91440" bIns="45720" rtlCol="0" anchor="t">
            <a:normAutofit/>
          </a:bodyPr>
          <a:lstStyle/>
          <a:p>
            <a:r>
              <a:rPr lang="en-GB" sz="4400" dirty="0">
                <a:solidFill>
                  <a:srgbClr val="FFFFFF"/>
                </a:solidFill>
              </a:rPr>
              <a:t>Spirit of grace and prayer</a:t>
            </a:r>
          </a:p>
          <a:p>
            <a:endParaRPr lang="en-GB" sz="4400" dirty="0">
              <a:solidFill>
                <a:srgbClr val="FFFFFF"/>
              </a:solidFill>
            </a:endParaRPr>
          </a:p>
          <a:p>
            <a:r>
              <a:rPr lang="en-GB" sz="4400" b="1" dirty="0">
                <a:solidFill>
                  <a:srgbClr val="FFFFFF"/>
                </a:solidFill>
              </a:rPr>
              <a:t>ALL</a:t>
            </a:r>
            <a:r>
              <a:rPr lang="en-GB" sz="4400" dirty="0" smtClean="0">
                <a:solidFill>
                  <a:srgbClr val="FFFFFF"/>
                </a:solidFill>
              </a:rPr>
              <a:t> </a:t>
            </a:r>
            <a:r>
              <a:rPr lang="en-GB" sz="4400" dirty="0">
                <a:solidFill>
                  <a:srgbClr val="FFFFFF"/>
                </a:solidFill>
              </a:rPr>
              <a:t>– </a:t>
            </a:r>
            <a:r>
              <a:rPr lang="en-GB" sz="4400" b="1" dirty="0">
                <a:solidFill>
                  <a:srgbClr val="FFFFFF"/>
                </a:solidFill>
              </a:rPr>
              <a:t>Have mercy on us.</a:t>
            </a:r>
          </a:p>
          <a:p>
            <a:endParaRPr lang="en-GB" dirty="0">
              <a:solidFill>
                <a:srgbClr val="FFFFFF"/>
              </a:solidFill>
            </a:endParaRPr>
          </a:p>
        </p:txBody>
      </p:sp>
      <p:sp>
        <p:nvSpPr>
          <p:cNvPr id="12" name="Rectangle 11">
            <a:extLst>
              <a:ext uri="{FF2B5EF4-FFF2-40B4-BE49-F238E27FC236}">
                <a16:creationId xmlns:a16="http://schemas.microsoft.com/office/drawing/2014/main" id="{FCF82941-5589-49BF-B6B1-76122B2D0E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3840"/>
            <a:ext cx="11724640" cy="6377939"/>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59570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01500C-A1A5-4375-A2D5-17B9940C8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98E1F8CE-D0B9-46E1-9994-B0EB7F220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43000" y="609600"/>
            <a:ext cx="9875520" cy="1356360"/>
          </a:xfrm>
        </p:spPr>
        <p:txBody>
          <a:bodyPr>
            <a:normAutofit/>
          </a:bodyPr>
          <a:lstStyle/>
          <a:p>
            <a:r>
              <a:rPr lang="en-GB" dirty="0"/>
              <a:t>Fr Simon</a:t>
            </a:r>
          </a:p>
        </p:txBody>
      </p:sp>
      <p:sp>
        <p:nvSpPr>
          <p:cNvPr id="3" name="Content Placeholder 2"/>
          <p:cNvSpPr>
            <a:spLocks noGrp="1"/>
          </p:cNvSpPr>
          <p:nvPr>
            <p:ph idx="1"/>
          </p:nvPr>
        </p:nvSpPr>
        <p:spPr>
          <a:xfrm>
            <a:off x="1143000" y="2057400"/>
            <a:ext cx="9872871" cy="4038600"/>
          </a:xfrm>
        </p:spPr>
        <p:txBody>
          <a:bodyPr vert="horz" lIns="91440" tIns="45720" rIns="91440" bIns="45720" rtlCol="0" anchor="t">
            <a:normAutofit/>
          </a:bodyPr>
          <a:lstStyle/>
          <a:p>
            <a:r>
              <a:rPr lang="en-GB" sz="4400" dirty="0"/>
              <a:t>May God who is love have mercy on us, forgive us our sins, and lead us to everlasting life.</a:t>
            </a:r>
          </a:p>
          <a:p>
            <a:endParaRPr lang="en-GB" sz="4400" dirty="0"/>
          </a:p>
          <a:p>
            <a:r>
              <a:rPr lang="en-GB" sz="4400" dirty="0"/>
              <a:t>ALL - Amen</a:t>
            </a:r>
          </a:p>
        </p:txBody>
      </p:sp>
    </p:spTree>
    <p:extLst>
      <p:ext uri="{BB962C8B-B14F-4D97-AF65-F5344CB8AC3E}">
        <p14:creationId xmlns:p14="http://schemas.microsoft.com/office/powerpoint/2010/main" val="40199419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01500C-A1A5-4375-A2D5-17B9940C8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98E1F8CE-D0B9-46E1-9994-B0EB7F220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43000" y="609600"/>
            <a:ext cx="9875520" cy="1356360"/>
          </a:xfrm>
        </p:spPr>
        <p:txBody>
          <a:bodyPr>
            <a:normAutofit/>
          </a:bodyPr>
          <a:lstStyle/>
          <a:p>
            <a:r>
              <a:rPr lang="en-GB" dirty="0"/>
              <a:t>Fr Simon</a:t>
            </a:r>
          </a:p>
        </p:txBody>
      </p:sp>
      <p:sp>
        <p:nvSpPr>
          <p:cNvPr id="3" name="Content Placeholder 2"/>
          <p:cNvSpPr>
            <a:spLocks noGrp="1"/>
          </p:cNvSpPr>
          <p:nvPr>
            <p:ph idx="1"/>
          </p:nvPr>
        </p:nvSpPr>
        <p:spPr>
          <a:xfrm>
            <a:off x="1143000" y="2057400"/>
            <a:ext cx="9872871" cy="4038600"/>
          </a:xfrm>
        </p:spPr>
        <p:txBody>
          <a:bodyPr>
            <a:normAutofit fontScale="92500" lnSpcReduction="10000"/>
          </a:bodyPr>
          <a:lstStyle/>
          <a:p>
            <a:r>
              <a:rPr lang="en-GB" sz="3600" dirty="0"/>
              <a:t>We gather today in thanksgiving for the glorious gift of creation, in sorrow at how the gift of creation is being treated and in hope, that we can </a:t>
            </a:r>
            <a:r>
              <a:rPr lang="en-GB" sz="3600" dirty="0" smtClean="0"/>
              <a:t>answer God’s call, care for creation once more and make a change for good.</a:t>
            </a:r>
          </a:p>
          <a:p>
            <a:r>
              <a:rPr lang="en-GB" sz="3600" dirty="0" smtClean="0"/>
              <a:t>Before we make our promise to be a </a:t>
            </a:r>
            <a:r>
              <a:rPr lang="en-GB" sz="3600" dirty="0" err="1" smtClean="0"/>
              <a:t>Laudato</a:t>
            </a:r>
            <a:r>
              <a:rPr lang="en-GB" sz="3600" dirty="0" smtClean="0"/>
              <a:t> Si school, let us listen to the words of Pope Francis from his letter, </a:t>
            </a:r>
            <a:r>
              <a:rPr lang="en-GB" sz="3600" dirty="0" err="1" smtClean="0"/>
              <a:t>Laudato</a:t>
            </a:r>
            <a:r>
              <a:rPr lang="en-GB" sz="3600" dirty="0" smtClean="0"/>
              <a:t> Si, reminding us of the vital role that schools play in changing the world for good.</a:t>
            </a:r>
            <a:endParaRPr lang="en-GB" sz="3600" dirty="0"/>
          </a:p>
        </p:txBody>
      </p:sp>
    </p:spTree>
    <p:extLst>
      <p:ext uri="{BB962C8B-B14F-4D97-AF65-F5344CB8AC3E}">
        <p14:creationId xmlns:p14="http://schemas.microsoft.com/office/powerpoint/2010/main" val="3801646448"/>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Reader 5</a:t>
            </a:r>
            <a:endParaRPr lang="en-GB" dirty="0"/>
          </a:p>
        </p:txBody>
      </p:sp>
      <p:sp>
        <p:nvSpPr>
          <p:cNvPr id="3" name="Content Placeholder 2"/>
          <p:cNvSpPr>
            <a:spLocks noGrp="1"/>
          </p:cNvSpPr>
          <p:nvPr>
            <p:ph idx="1"/>
          </p:nvPr>
        </p:nvSpPr>
        <p:spPr>
          <a:xfrm>
            <a:off x="258619" y="1597891"/>
            <a:ext cx="11545454" cy="5089236"/>
          </a:xfrm>
        </p:spPr>
        <p:txBody>
          <a:bodyPr>
            <a:normAutofit/>
          </a:bodyPr>
          <a:lstStyle/>
          <a:p>
            <a:r>
              <a:rPr lang="en-GB" sz="2400" dirty="0" smtClean="0"/>
              <a:t>Education in environmental responsibility can encourage ways of acting which directly and significantly affect the world around us, such as avoiding the use of plastics and paper, reducing water consumption, separating refuse, cooking only what can reasonably be consumed, showing care for other living beings, using public transport or carpooling, planting trees, turning off unnecessary lights, or any number of other practices.</a:t>
            </a:r>
          </a:p>
          <a:p>
            <a:r>
              <a:rPr lang="en-GB" sz="2400" dirty="0" smtClean="0"/>
              <a:t>All of these reflect a generous and worthy creativity which brings out the best in human beings.  Reusing something instead of immediately discarding it, when done for the right reasons, can be an act of love which expresses our own dignity.</a:t>
            </a:r>
          </a:p>
          <a:p>
            <a:r>
              <a:rPr lang="en-GB" sz="2400" dirty="0" smtClean="0"/>
              <a:t>We must not think that these efforts are not going to change the world.  They benefit society, often unbeknown to us, for they call forth a goodness which, albeit unseen, inevitably tends to spread.  Furthermore, such actions can restore our sense of self-esteem; that can enable us to live more fully and to feel that life on earth is worthwhile.</a:t>
            </a:r>
            <a:endParaRPr lang="en-GB" sz="2400" dirty="0"/>
          </a:p>
        </p:txBody>
      </p:sp>
    </p:spTree>
    <p:extLst>
      <p:ext uri="{BB962C8B-B14F-4D97-AF65-F5344CB8AC3E}">
        <p14:creationId xmlns:p14="http://schemas.microsoft.com/office/powerpoint/2010/main" val="33753644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01500C-A1A5-4375-A2D5-17B9940C8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98E1F8CE-D0B9-46E1-9994-B0EB7F220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43000" y="609600"/>
            <a:ext cx="9875520" cy="1356360"/>
          </a:xfrm>
        </p:spPr>
        <p:txBody>
          <a:bodyPr>
            <a:normAutofit/>
          </a:bodyPr>
          <a:lstStyle/>
          <a:p>
            <a:r>
              <a:rPr lang="en-GB" dirty="0"/>
              <a:t>Fr Simon</a:t>
            </a:r>
          </a:p>
        </p:txBody>
      </p:sp>
      <p:sp>
        <p:nvSpPr>
          <p:cNvPr id="3" name="Content Placeholder 2"/>
          <p:cNvSpPr>
            <a:spLocks noGrp="1"/>
          </p:cNvSpPr>
          <p:nvPr>
            <p:ph idx="1"/>
          </p:nvPr>
        </p:nvSpPr>
        <p:spPr>
          <a:xfrm>
            <a:off x="1143000" y="2057400"/>
            <a:ext cx="9872871" cy="4038600"/>
          </a:xfrm>
        </p:spPr>
        <p:txBody>
          <a:bodyPr vert="horz" lIns="91440" tIns="45720" rIns="91440" bIns="45720" rtlCol="0" anchor="t">
            <a:normAutofit/>
          </a:bodyPr>
          <a:lstStyle/>
          <a:p>
            <a:r>
              <a:rPr lang="en-GB" sz="4800" dirty="0"/>
              <a:t>As a community of faith and learning we make this promise together</a:t>
            </a:r>
          </a:p>
        </p:txBody>
      </p:sp>
    </p:spTree>
    <p:extLst>
      <p:ext uri="{BB962C8B-B14F-4D97-AF65-F5344CB8AC3E}">
        <p14:creationId xmlns:p14="http://schemas.microsoft.com/office/powerpoint/2010/main" val="130224675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3DC42C2-6B58-404C-B339-2C72808A5B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011622" y="-4916"/>
            <a:ext cx="6693061" cy="1356360"/>
          </a:xfrm>
        </p:spPr>
        <p:txBody>
          <a:bodyPr>
            <a:normAutofit/>
          </a:bodyPr>
          <a:lstStyle/>
          <a:p>
            <a:r>
              <a:rPr lang="en-GB">
                <a:solidFill>
                  <a:srgbClr val="FFFFFF"/>
                </a:solidFill>
              </a:rPr>
              <a:t>All</a:t>
            </a:r>
          </a:p>
        </p:txBody>
      </p:sp>
      <p:pic>
        <p:nvPicPr>
          <p:cNvPr id="4" name="Picture 4" descr="A picture containing text&#10;&#10;Description automatically generated">
            <a:extLst>
              <a:ext uri="{FF2B5EF4-FFF2-40B4-BE49-F238E27FC236}">
                <a16:creationId xmlns:a16="http://schemas.microsoft.com/office/drawing/2014/main" id="{398AA15A-51CC-437C-B4F8-2F31E99A6602}"/>
              </a:ext>
            </a:extLst>
          </p:cNvPr>
          <p:cNvPicPr>
            <a:picLocks noChangeAspect="1"/>
          </p:cNvPicPr>
          <p:nvPr/>
        </p:nvPicPr>
        <p:blipFill rotWithShape="1">
          <a:blip r:embed="rId2"/>
          <a:srcRect l="22215" r="16654"/>
          <a:stretch/>
        </p:blipFill>
        <p:spPr>
          <a:xfrm>
            <a:off x="232861" y="243840"/>
            <a:ext cx="3646837" cy="6377939"/>
          </a:xfrm>
          <a:prstGeom prst="rect">
            <a:avLst/>
          </a:prstGeom>
        </p:spPr>
      </p:pic>
      <p:sp>
        <p:nvSpPr>
          <p:cNvPr id="3" name="Content Placeholder 2"/>
          <p:cNvSpPr>
            <a:spLocks noGrp="1"/>
          </p:cNvSpPr>
          <p:nvPr>
            <p:ph idx="1"/>
          </p:nvPr>
        </p:nvSpPr>
        <p:spPr>
          <a:xfrm>
            <a:off x="3778106" y="1406012"/>
            <a:ext cx="8241639" cy="4038600"/>
          </a:xfrm>
        </p:spPr>
        <p:txBody>
          <a:bodyPr vert="horz" lIns="91440" tIns="45720" rIns="91440" bIns="45720" rtlCol="0" anchor="t">
            <a:noAutofit/>
          </a:bodyPr>
          <a:lstStyle/>
          <a:p>
            <a:r>
              <a:rPr lang="en-GB" sz="3200" b="1" dirty="0">
                <a:solidFill>
                  <a:srgbClr val="FFFFFF"/>
                </a:solidFill>
              </a:rPr>
              <a:t>We the family of St Margaret’s Academy </a:t>
            </a:r>
            <a:endParaRPr lang="en-US" sz="3200" b="1" dirty="0">
              <a:solidFill>
                <a:srgbClr val="FFFFFF"/>
              </a:solidFill>
            </a:endParaRPr>
          </a:p>
          <a:p>
            <a:r>
              <a:rPr lang="en-GB" sz="3200" b="1" dirty="0">
                <a:solidFill>
                  <a:srgbClr val="FFFFFF"/>
                </a:solidFill>
              </a:rPr>
              <a:t>promise to love God, </a:t>
            </a:r>
          </a:p>
          <a:p>
            <a:r>
              <a:rPr lang="en-GB" sz="3200" b="1" dirty="0">
                <a:solidFill>
                  <a:srgbClr val="FFFFFF"/>
                </a:solidFill>
              </a:rPr>
              <a:t>look after each other and protect the earth.  </a:t>
            </a:r>
          </a:p>
          <a:p>
            <a:r>
              <a:rPr lang="en-GB" sz="3200" b="1" dirty="0">
                <a:solidFill>
                  <a:srgbClr val="FFFFFF"/>
                </a:solidFill>
              </a:rPr>
              <a:t>We will learn, pray and act to protect all life, </a:t>
            </a:r>
          </a:p>
          <a:p>
            <a:r>
              <a:rPr lang="en-GB" sz="3200" b="1" dirty="0">
                <a:solidFill>
                  <a:srgbClr val="FFFFFF"/>
                </a:solidFill>
              </a:rPr>
              <a:t>to prepare for a better future, </a:t>
            </a:r>
          </a:p>
          <a:p>
            <a:r>
              <a:rPr lang="en-GB" sz="3200" b="1" dirty="0">
                <a:solidFill>
                  <a:srgbClr val="FFFFFF"/>
                </a:solidFill>
              </a:rPr>
              <a:t>of justice, peace, love and beauty.</a:t>
            </a:r>
          </a:p>
          <a:p>
            <a:r>
              <a:rPr lang="en-GB" sz="3200" b="1" dirty="0">
                <a:solidFill>
                  <a:srgbClr val="FFFFFF"/>
                </a:solidFill>
              </a:rPr>
              <a:t>Amen</a:t>
            </a:r>
          </a:p>
        </p:txBody>
      </p:sp>
      <p:sp>
        <p:nvSpPr>
          <p:cNvPr id="11" name="Rectangle 10">
            <a:extLst>
              <a:ext uri="{FF2B5EF4-FFF2-40B4-BE49-F238E27FC236}">
                <a16:creationId xmlns:a16="http://schemas.microsoft.com/office/drawing/2014/main" id="{FCF82941-5589-49BF-B6B1-76122B2D0E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3840"/>
            <a:ext cx="11724640" cy="6377939"/>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467030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2A23A-4F53-45B8-9FB8-FE2E0CFCD9A5}"/>
              </a:ext>
            </a:extLst>
          </p:cNvPr>
          <p:cNvSpPr>
            <a:spLocks noGrp="1"/>
          </p:cNvSpPr>
          <p:nvPr>
            <p:ph type="title"/>
          </p:nvPr>
        </p:nvSpPr>
        <p:spPr/>
        <p:txBody>
          <a:bodyPr/>
          <a:lstStyle/>
          <a:p>
            <a:r>
              <a:rPr lang="en-GB" dirty="0"/>
              <a:t>Final Hymn</a:t>
            </a:r>
          </a:p>
        </p:txBody>
      </p:sp>
      <p:sp>
        <p:nvSpPr>
          <p:cNvPr id="3" name="Content Placeholder 2">
            <a:extLst>
              <a:ext uri="{FF2B5EF4-FFF2-40B4-BE49-F238E27FC236}">
                <a16:creationId xmlns:a16="http://schemas.microsoft.com/office/drawing/2014/main" id="{2597E705-C3AF-4479-AA73-BA682940784A}"/>
              </a:ext>
            </a:extLst>
          </p:cNvPr>
          <p:cNvSpPr>
            <a:spLocks noGrp="1"/>
          </p:cNvSpPr>
          <p:nvPr>
            <p:ph idx="1"/>
          </p:nvPr>
        </p:nvSpPr>
        <p:spPr/>
        <p:txBody>
          <a:bodyPr vert="horz" lIns="91440" tIns="45720" rIns="91440" bIns="45720" rtlCol="0" anchor="t">
            <a:normAutofit/>
          </a:bodyPr>
          <a:lstStyle/>
          <a:p>
            <a:r>
              <a:rPr lang="en-GB" dirty="0">
                <a:ea typeface="+mn-lt"/>
                <a:cs typeface="+mn-lt"/>
                <a:hlinkClick r:id="rId2"/>
              </a:rPr>
              <a:t>https://www.youtube.com/watch?v=Hx0RMFz8wCM</a:t>
            </a:r>
            <a:endParaRPr lang="en-GB">
              <a:ea typeface="+mn-lt"/>
              <a:cs typeface="+mn-lt"/>
            </a:endParaRPr>
          </a:p>
          <a:p>
            <a:endParaRPr lang="en-GB" dirty="0"/>
          </a:p>
        </p:txBody>
      </p:sp>
    </p:spTree>
    <p:extLst>
      <p:ext uri="{BB962C8B-B14F-4D97-AF65-F5344CB8AC3E}">
        <p14:creationId xmlns:p14="http://schemas.microsoft.com/office/powerpoint/2010/main" val="995539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4">
            <a:extLst>
              <a:ext uri="{FF2B5EF4-FFF2-40B4-BE49-F238E27FC236}">
                <a16:creationId xmlns:a16="http://schemas.microsoft.com/office/drawing/2014/main" id="{E001500C-A1A5-4375-A2D5-17B9940C8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6">
            <a:extLst>
              <a:ext uri="{FF2B5EF4-FFF2-40B4-BE49-F238E27FC236}">
                <a16:creationId xmlns:a16="http://schemas.microsoft.com/office/drawing/2014/main" id="{98E1F8CE-D0B9-46E1-9994-B0EB7F220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23491" y="5751"/>
            <a:ext cx="9875520" cy="1356360"/>
          </a:xfrm>
        </p:spPr>
        <p:txBody>
          <a:bodyPr>
            <a:normAutofit/>
          </a:bodyPr>
          <a:lstStyle/>
          <a:p>
            <a:r>
              <a:rPr lang="en-GB"/>
              <a:t>Introduction - Fr Simon</a:t>
            </a:r>
          </a:p>
        </p:txBody>
      </p:sp>
      <p:sp>
        <p:nvSpPr>
          <p:cNvPr id="3" name="Content Placeholder 2"/>
          <p:cNvSpPr>
            <a:spLocks noGrp="1"/>
          </p:cNvSpPr>
          <p:nvPr>
            <p:ph idx="1"/>
          </p:nvPr>
        </p:nvSpPr>
        <p:spPr>
          <a:xfrm>
            <a:off x="424133" y="1367287"/>
            <a:ext cx="8061324" cy="4728713"/>
          </a:xfrm>
        </p:spPr>
        <p:txBody>
          <a:bodyPr vert="horz" lIns="91440" tIns="45720" rIns="91440" bIns="45720" rtlCol="0" anchor="t">
            <a:noAutofit/>
          </a:bodyPr>
          <a:lstStyle/>
          <a:p>
            <a:r>
              <a:rPr lang="en-GB" sz="2800" dirty="0"/>
              <a:t>In the name of the Father, and of the Son and of the Holy Spirit Amen</a:t>
            </a:r>
            <a:endParaRPr lang="en-GB" sz="2800"/>
          </a:p>
          <a:p>
            <a:r>
              <a:rPr lang="en-GB" sz="2800" dirty="0"/>
              <a:t>In his letter, Laudato Si, Pope Francis asks us to love God, look after each other and protect the world.  He tells us about the challenges we are facing in our world and asks us to make things better.</a:t>
            </a:r>
            <a:endParaRPr lang="en-GB" sz="2800"/>
          </a:p>
          <a:p>
            <a:r>
              <a:rPr lang="en-GB" sz="2800" dirty="0"/>
              <a:t>That’s why we want to become a Laudato Si school, to love God, look after each other and protect the earth.  Let us listen to the book of Genesis and remind ourselves of the trust God placed in us when he gave us creation.</a:t>
            </a:r>
          </a:p>
        </p:txBody>
      </p:sp>
      <p:pic>
        <p:nvPicPr>
          <p:cNvPr id="4" name="Picture 4" descr="Text&#10;&#10;Description automatically generated">
            <a:extLst>
              <a:ext uri="{FF2B5EF4-FFF2-40B4-BE49-F238E27FC236}">
                <a16:creationId xmlns:a16="http://schemas.microsoft.com/office/drawing/2014/main" id="{66761B82-1097-461F-9444-58ADC0AE3807}"/>
              </a:ext>
            </a:extLst>
          </p:cNvPr>
          <p:cNvPicPr>
            <a:picLocks noChangeAspect="1"/>
          </p:cNvPicPr>
          <p:nvPr/>
        </p:nvPicPr>
        <p:blipFill>
          <a:blip r:embed="rId2"/>
          <a:stretch>
            <a:fillRect/>
          </a:stretch>
        </p:blipFill>
        <p:spPr>
          <a:xfrm>
            <a:off x="8756531" y="1707132"/>
            <a:ext cx="2730260" cy="4061963"/>
          </a:xfrm>
          <a:prstGeom prst="rect">
            <a:avLst/>
          </a:prstGeom>
        </p:spPr>
      </p:pic>
    </p:spTree>
    <p:extLst>
      <p:ext uri="{BB962C8B-B14F-4D97-AF65-F5344CB8AC3E}">
        <p14:creationId xmlns:p14="http://schemas.microsoft.com/office/powerpoint/2010/main" val="95380497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E3DC42C2-6B58-404C-B339-2C72808A5B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pic>
        <p:nvPicPr>
          <p:cNvPr id="4" name="Picture 4" descr="A picture containing text, painting&#10;&#10;Description automatically generated">
            <a:extLst>
              <a:ext uri="{FF2B5EF4-FFF2-40B4-BE49-F238E27FC236}">
                <a16:creationId xmlns:a16="http://schemas.microsoft.com/office/drawing/2014/main" id="{4C7BCB60-AE48-4976-80ED-FEA037BD1127}"/>
              </a:ext>
            </a:extLst>
          </p:cNvPr>
          <p:cNvPicPr>
            <a:picLocks noChangeAspect="1"/>
          </p:cNvPicPr>
          <p:nvPr/>
        </p:nvPicPr>
        <p:blipFill rotWithShape="1">
          <a:blip r:embed="rId2"/>
          <a:srcRect l="8086" r="10402" b="-1"/>
          <a:stretch/>
        </p:blipFill>
        <p:spPr>
          <a:xfrm>
            <a:off x="232861" y="243840"/>
            <a:ext cx="3330536" cy="5831600"/>
          </a:xfrm>
          <a:prstGeom prst="rect">
            <a:avLst/>
          </a:prstGeom>
        </p:spPr>
      </p:pic>
      <p:sp>
        <p:nvSpPr>
          <p:cNvPr id="3" name="Content Placeholder 2"/>
          <p:cNvSpPr>
            <a:spLocks noGrp="1"/>
          </p:cNvSpPr>
          <p:nvPr>
            <p:ph idx="1"/>
          </p:nvPr>
        </p:nvSpPr>
        <p:spPr>
          <a:xfrm>
            <a:off x="3694161" y="332117"/>
            <a:ext cx="8360833" cy="3765431"/>
          </a:xfrm>
        </p:spPr>
        <p:txBody>
          <a:bodyPr vert="horz" lIns="91440" tIns="45720" rIns="91440" bIns="45720" rtlCol="0" anchor="t">
            <a:noAutofit/>
          </a:bodyPr>
          <a:lstStyle/>
          <a:p>
            <a:pPr marL="0" indent="0">
              <a:buNone/>
            </a:pPr>
            <a:r>
              <a:rPr lang="en-GB" sz="2800">
                <a:solidFill>
                  <a:srgbClr val="FFFFFF"/>
                </a:solidFill>
              </a:rPr>
              <a:t>A reading from the book of Genesis.</a:t>
            </a:r>
          </a:p>
          <a:p>
            <a:pPr marL="0" indent="0">
              <a:buNone/>
            </a:pPr>
            <a:r>
              <a:rPr lang="en-GB" sz="2800">
                <a:solidFill>
                  <a:srgbClr val="FFFFFF"/>
                </a:solidFill>
              </a:rPr>
              <a:t>God said, “see I have given you every plant yielding seed that is upon the face of the earth,</a:t>
            </a:r>
          </a:p>
          <a:p>
            <a:pPr marL="0" indent="0">
              <a:buNone/>
            </a:pPr>
            <a:r>
              <a:rPr lang="en-GB" sz="2800">
                <a:solidFill>
                  <a:srgbClr val="FFFFFF"/>
                </a:solidFill>
              </a:rPr>
              <a:t>And every tree with seed in its fruit you shall have them for food. </a:t>
            </a:r>
          </a:p>
          <a:p>
            <a:pPr marL="0" indent="0">
              <a:buNone/>
            </a:pPr>
            <a:r>
              <a:rPr lang="en-GB" sz="2800">
                <a:solidFill>
                  <a:srgbClr val="FFFFFF"/>
                </a:solidFill>
              </a:rPr>
              <a:t>And to every beast of the earth, and to every bird of the air,</a:t>
            </a:r>
          </a:p>
          <a:p>
            <a:pPr marL="0" indent="0">
              <a:buNone/>
            </a:pPr>
            <a:r>
              <a:rPr lang="en-GB" sz="2800">
                <a:solidFill>
                  <a:srgbClr val="FFFFFF"/>
                </a:solidFill>
              </a:rPr>
              <a:t>And to everything that creeps on the earth, </a:t>
            </a:r>
          </a:p>
          <a:p>
            <a:pPr marL="0" indent="0">
              <a:buNone/>
            </a:pPr>
            <a:r>
              <a:rPr lang="en-GB" sz="2800">
                <a:solidFill>
                  <a:srgbClr val="FFFFFF"/>
                </a:solidFill>
              </a:rPr>
              <a:t>and everything that has the breath of life, </a:t>
            </a:r>
          </a:p>
          <a:p>
            <a:pPr marL="0" indent="0">
              <a:buNone/>
            </a:pPr>
            <a:r>
              <a:rPr lang="en-GB" sz="2800">
                <a:solidFill>
                  <a:srgbClr val="FFFFFF"/>
                </a:solidFill>
              </a:rPr>
              <a:t>I have given every green plant for food.”  And it was so.</a:t>
            </a:r>
          </a:p>
          <a:p>
            <a:pPr marL="0" indent="0">
              <a:buNone/>
            </a:pPr>
            <a:r>
              <a:rPr lang="en-GB" sz="2800">
                <a:solidFill>
                  <a:srgbClr val="FFFFFF"/>
                </a:solidFill>
              </a:rPr>
              <a:t>God saw everything that he had made, and indeed, it was very good.  And there was evening and there was morning, the sixth day.</a:t>
            </a:r>
          </a:p>
          <a:p>
            <a:pPr marL="0" indent="0">
              <a:buNone/>
            </a:pPr>
            <a:endParaRPr lang="en-GB" sz="1700">
              <a:solidFill>
                <a:srgbClr val="FFFFFF"/>
              </a:solidFill>
            </a:endParaRPr>
          </a:p>
        </p:txBody>
      </p:sp>
      <p:sp>
        <p:nvSpPr>
          <p:cNvPr id="26" name="Rectangle 25">
            <a:extLst>
              <a:ext uri="{FF2B5EF4-FFF2-40B4-BE49-F238E27FC236}">
                <a16:creationId xmlns:a16="http://schemas.microsoft.com/office/drawing/2014/main" id="{FCF82941-5589-49BF-B6B1-76122B2D0E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3840"/>
            <a:ext cx="11724640" cy="6377939"/>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7738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293067CD-13A7-4384-B15E-5D49AF03BBA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179718" y="332117"/>
            <a:ext cx="8130795" cy="3894827"/>
          </a:xfrm>
        </p:spPr>
        <p:txBody>
          <a:bodyPr vert="horz" lIns="91440" tIns="45720" rIns="91440" bIns="45720" rtlCol="0" anchor="t">
            <a:noAutofit/>
          </a:bodyPr>
          <a:lstStyle/>
          <a:p>
            <a:pPr marL="0" indent="0">
              <a:buNone/>
            </a:pPr>
            <a:r>
              <a:rPr lang="en-GB" sz="2800">
                <a:solidFill>
                  <a:schemeClr val="bg1"/>
                </a:solidFill>
              </a:rPr>
              <a:t>Laudato Si Schools want to make a CHANGE FOR GOOD.  </a:t>
            </a:r>
          </a:p>
          <a:p>
            <a:pPr marL="0" indent="0">
              <a:buNone/>
            </a:pPr>
            <a:r>
              <a:rPr lang="en-GB" sz="2800">
                <a:solidFill>
                  <a:schemeClr val="bg1"/>
                </a:solidFill>
              </a:rPr>
              <a:t>These three words sum up why we are promising to be a Laudato Si School!  </a:t>
            </a:r>
          </a:p>
          <a:p>
            <a:pPr marL="0" indent="0">
              <a:buNone/>
            </a:pPr>
            <a:r>
              <a:rPr lang="en-GB" sz="2800">
                <a:solidFill>
                  <a:schemeClr val="bg1"/>
                </a:solidFill>
              </a:rPr>
              <a:t>We want to celebrate all the things that our school does for the earth and the common good of all humanity.  </a:t>
            </a:r>
          </a:p>
          <a:p>
            <a:pPr marL="0" indent="0">
              <a:buNone/>
            </a:pPr>
            <a:r>
              <a:rPr lang="en-GB" sz="2800">
                <a:solidFill>
                  <a:schemeClr val="bg1"/>
                </a:solidFill>
              </a:rPr>
              <a:t>We want others to know we are a positive and powerful force for God’s love in the world, and that our actions can help change what is bad or seemingly hopeless into something good.  </a:t>
            </a:r>
          </a:p>
          <a:p>
            <a:pPr marL="0" indent="0">
              <a:buNone/>
            </a:pPr>
            <a:r>
              <a:rPr lang="en-GB" sz="2800">
                <a:solidFill>
                  <a:schemeClr val="bg1"/>
                </a:solidFill>
              </a:rPr>
              <a:t>We want those changes to last, to be purposeful and sustainable, we want to form habits that will be with us for the rest of our lives, we want to CHANGE FOR GOOD!</a:t>
            </a:r>
            <a:endParaRPr lang="en-GB" sz="2000">
              <a:solidFill>
                <a:schemeClr val="bg1"/>
              </a:solidFill>
              <a:cs typeface="Calibri"/>
            </a:endParaRPr>
          </a:p>
        </p:txBody>
      </p:sp>
      <p:pic>
        <p:nvPicPr>
          <p:cNvPr id="6" name="Picture 6" descr="A picture containing text, painting&#10;&#10;Description automatically generated">
            <a:extLst>
              <a:ext uri="{FF2B5EF4-FFF2-40B4-BE49-F238E27FC236}">
                <a16:creationId xmlns:a16="http://schemas.microsoft.com/office/drawing/2014/main" id="{C97FAAC3-F527-41CF-9FB1-23CA2F924B93}"/>
              </a:ext>
            </a:extLst>
          </p:cNvPr>
          <p:cNvPicPr>
            <a:picLocks noChangeAspect="1"/>
          </p:cNvPicPr>
          <p:nvPr/>
        </p:nvPicPr>
        <p:blipFill rotWithShape="1">
          <a:blip r:embed="rId2"/>
          <a:srcRect l="8086" r="10402" b="-1"/>
          <a:stretch/>
        </p:blipFill>
        <p:spPr>
          <a:xfrm>
            <a:off x="8301386" y="243840"/>
            <a:ext cx="3646837" cy="6377939"/>
          </a:xfrm>
          <a:prstGeom prst="rect">
            <a:avLst/>
          </a:prstGeom>
        </p:spPr>
      </p:pic>
      <p:sp>
        <p:nvSpPr>
          <p:cNvPr id="26" name="Rectangle 25">
            <a:extLst>
              <a:ext uri="{FF2B5EF4-FFF2-40B4-BE49-F238E27FC236}">
                <a16:creationId xmlns:a16="http://schemas.microsoft.com/office/drawing/2014/main" id="{42E9009C-D0E3-46ED-935B-6C1C29650E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38738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01500C-A1A5-4375-A2D5-17B9940C8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98E1F8CE-D0B9-46E1-9994-B0EB7F220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43000" y="609600"/>
            <a:ext cx="9875520" cy="1356360"/>
          </a:xfrm>
        </p:spPr>
        <p:txBody>
          <a:bodyPr>
            <a:normAutofit/>
          </a:bodyPr>
          <a:lstStyle/>
          <a:p>
            <a:r>
              <a:rPr lang="en-GB" dirty="0"/>
              <a:t>Fr Simon</a:t>
            </a:r>
          </a:p>
        </p:txBody>
      </p:sp>
      <p:sp>
        <p:nvSpPr>
          <p:cNvPr id="3" name="Content Placeholder 2"/>
          <p:cNvSpPr>
            <a:spLocks noGrp="1"/>
          </p:cNvSpPr>
          <p:nvPr>
            <p:ph idx="1"/>
          </p:nvPr>
        </p:nvSpPr>
        <p:spPr>
          <a:xfrm>
            <a:off x="1143000" y="2057400"/>
            <a:ext cx="6134758" cy="4038600"/>
          </a:xfrm>
        </p:spPr>
        <p:txBody>
          <a:bodyPr vert="horz" lIns="91440" tIns="45720" rIns="91440" bIns="45720" rtlCol="0" anchor="t">
            <a:normAutofit/>
          </a:bodyPr>
          <a:lstStyle/>
          <a:p>
            <a:r>
              <a:rPr lang="en-GB" sz="4000" dirty="0"/>
              <a:t>We gather today in thanksgiving for the glorious gift of creation, and we ask for the Lord’s help to care for our world.  We say together</a:t>
            </a:r>
          </a:p>
        </p:txBody>
      </p:sp>
      <p:pic>
        <p:nvPicPr>
          <p:cNvPr id="4" name="Picture 4" descr="Text&#10;&#10;Description automatically generated">
            <a:extLst>
              <a:ext uri="{FF2B5EF4-FFF2-40B4-BE49-F238E27FC236}">
                <a16:creationId xmlns:a16="http://schemas.microsoft.com/office/drawing/2014/main" id="{EA625EF2-8201-43E5-8917-60CA083BBF4A}"/>
              </a:ext>
            </a:extLst>
          </p:cNvPr>
          <p:cNvPicPr>
            <a:picLocks noChangeAspect="1"/>
          </p:cNvPicPr>
          <p:nvPr/>
        </p:nvPicPr>
        <p:blipFill>
          <a:blip r:embed="rId2"/>
          <a:stretch>
            <a:fillRect/>
          </a:stretch>
        </p:blipFill>
        <p:spPr>
          <a:xfrm>
            <a:off x="8756531" y="1707132"/>
            <a:ext cx="2730260" cy="4061963"/>
          </a:xfrm>
          <a:prstGeom prst="rect">
            <a:avLst/>
          </a:prstGeom>
        </p:spPr>
      </p:pic>
    </p:spTree>
    <p:extLst>
      <p:ext uri="{BB962C8B-B14F-4D97-AF65-F5344CB8AC3E}">
        <p14:creationId xmlns:p14="http://schemas.microsoft.com/office/powerpoint/2010/main" val="377900161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D35381C-21E0-4097-99EA-EFF2A33465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C9BFF1E-3495-4E76-958F-64FD225DDE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1192" y="278977"/>
            <a:ext cx="11689617" cy="6300047"/>
          </a:xfrm>
          <a:prstGeom prst="rect">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title"/>
          </p:nvPr>
        </p:nvSpPr>
        <p:spPr>
          <a:xfrm>
            <a:off x="1143000" y="1280160"/>
            <a:ext cx="3657600" cy="4502331"/>
          </a:xfrm>
        </p:spPr>
        <p:txBody>
          <a:bodyPr anchor="t">
            <a:normAutofit/>
          </a:bodyPr>
          <a:lstStyle/>
          <a:p>
            <a:r>
              <a:rPr lang="en-GB" sz="3200">
                <a:solidFill>
                  <a:srgbClr val="FFFFFF"/>
                </a:solidFill>
              </a:rPr>
              <a:t>ALL</a:t>
            </a:r>
          </a:p>
        </p:txBody>
      </p:sp>
      <p:sp>
        <p:nvSpPr>
          <p:cNvPr id="3" name="Content Placeholder 2"/>
          <p:cNvSpPr>
            <a:spLocks noGrp="1"/>
          </p:cNvSpPr>
          <p:nvPr>
            <p:ph idx="1"/>
          </p:nvPr>
        </p:nvSpPr>
        <p:spPr>
          <a:xfrm>
            <a:off x="2305756" y="532538"/>
            <a:ext cx="9560330" cy="6055085"/>
          </a:xfrm>
        </p:spPr>
        <p:txBody>
          <a:bodyPr vert="horz" lIns="91440" tIns="45720" rIns="91440" bIns="45720" rtlCol="0" anchor="t">
            <a:normAutofit lnSpcReduction="10000"/>
          </a:bodyPr>
          <a:lstStyle/>
          <a:p>
            <a:pPr marL="0" indent="0">
              <a:buNone/>
            </a:pPr>
            <a:r>
              <a:rPr lang="en-GB" sz="2800" b="1" dirty="0">
                <a:solidFill>
                  <a:schemeClr val="bg1"/>
                </a:solidFill>
              </a:rPr>
              <a:t>God of all creation</a:t>
            </a:r>
            <a:endParaRPr lang="en-US" sz="2800" b="1">
              <a:solidFill>
                <a:schemeClr val="bg1"/>
              </a:solidFill>
            </a:endParaRPr>
          </a:p>
          <a:p>
            <a:pPr marL="0" indent="0">
              <a:buNone/>
            </a:pPr>
            <a:r>
              <a:rPr lang="en-GB" sz="2800" b="1" dirty="0">
                <a:solidFill>
                  <a:schemeClr val="bg1"/>
                </a:solidFill>
              </a:rPr>
              <a:t>Your spirit dances throughout the earth.</a:t>
            </a:r>
            <a:endParaRPr lang="en-GB" sz="2800" b="1">
              <a:solidFill>
                <a:schemeClr val="bg1"/>
              </a:solidFill>
              <a:cs typeface="Calibri" panose="020F0502020204030204"/>
            </a:endParaRPr>
          </a:p>
          <a:p>
            <a:pPr marL="0" indent="0">
              <a:buNone/>
            </a:pPr>
            <a:r>
              <a:rPr lang="en-GB" sz="2800" b="1" dirty="0">
                <a:solidFill>
                  <a:schemeClr val="bg1"/>
                </a:solidFill>
              </a:rPr>
              <a:t>You give drink to the trees,</a:t>
            </a:r>
            <a:endParaRPr lang="en-GB" sz="2800" b="1">
              <a:solidFill>
                <a:schemeClr val="bg1"/>
              </a:solidFill>
              <a:cs typeface="Calibri" panose="020F0502020204030204"/>
            </a:endParaRPr>
          </a:p>
          <a:p>
            <a:pPr marL="0" indent="0">
              <a:buNone/>
            </a:pPr>
            <a:r>
              <a:rPr lang="en-GB" sz="2800" b="1" dirty="0">
                <a:solidFill>
                  <a:schemeClr val="bg1"/>
                </a:solidFill>
              </a:rPr>
              <a:t>Shade for the birds,</a:t>
            </a:r>
            <a:endParaRPr lang="en-GB" sz="2800" b="1">
              <a:solidFill>
                <a:schemeClr val="bg1"/>
              </a:solidFill>
              <a:cs typeface="Calibri" panose="020F0502020204030204"/>
            </a:endParaRPr>
          </a:p>
          <a:p>
            <a:pPr marL="0" indent="0">
              <a:buNone/>
            </a:pPr>
            <a:r>
              <a:rPr lang="en-GB" sz="2800" b="1" dirty="0">
                <a:solidFill>
                  <a:schemeClr val="bg1"/>
                </a:solidFill>
              </a:rPr>
              <a:t>Bread for the hungry.</a:t>
            </a:r>
            <a:endParaRPr lang="en-GB" sz="2800" b="1">
              <a:solidFill>
                <a:schemeClr val="bg1"/>
              </a:solidFill>
              <a:cs typeface="Calibri" panose="020F0502020204030204"/>
            </a:endParaRPr>
          </a:p>
          <a:p>
            <a:pPr marL="0" indent="0">
              <a:buNone/>
            </a:pPr>
            <a:r>
              <a:rPr lang="en-GB" sz="2800" b="1" dirty="0">
                <a:solidFill>
                  <a:schemeClr val="bg1"/>
                </a:solidFill>
              </a:rPr>
              <a:t>You bring life and make all things holy.</a:t>
            </a:r>
            <a:endParaRPr lang="en-GB" sz="2800" b="1">
              <a:solidFill>
                <a:schemeClr val="bg1"/>
              </a:solidFill>
              <a:cs typeface="Calibri" panose="020F0502020204030204"/>
            </a:endParaRPr>
          </a:p>
          <a:p>
            <a:pPr marL="0" indent="0">
              <a:buNone/>
            </a:pPr>
            <a:r>
              <a:rPr lang="en-GB" sz="2800" b="1" dirty="0">
                <a:solidFill>
                  <a:schemeClr val="bg1"/>
                </a:solidFill>
              </a:rPr>
              <a:t>Flood our hearts with your grace,</a:t>
            </a:r>
            <a:endParaRPr lang="en-GB" sz="2800" b="1">
              <a:solidFill>
                <a:schemeClr val="bg1"/>
              </a:solidFill>
              <a:cs typeface="Calibri" panose="020F0502020204030204"/>
            </a:endParaRPr>
          </a:p>
          <a:p>
            <a:pPr marL="0" indent="0">
              <a:buNone/>
            </a:pPr>
            <a:r>
              <a:rPr lang="en-GB" sz="2800" b="1" dirty="0">
                <a:solidFill>
                  <a:schemeClr val="bg1"/>
                </a:solidFill>
              </a:rPr>
              <a:t>So we may sow seeds of love, justice and beauty,</a:t>
            </a:r>
            <a:endParaRPr lang="en-GB" sz="2800" b="1">
              <a:solidFill>
                <a:schemeClr val="bg1"/>
              </a:solidFill>
              <a:cs typeface="Calibri" panose="020F0502020204030204"/>
            </a:endParaRPr>
          </a:p>
          <a:p>
            <a:pPr marL="0" indent="0">
              <a:buNone/>
            </a:pPr>
            <a:r>
              <a:rPr lang="en-GB" sz="2800" b="1" dirty="0">
                <a:solidFill>
                  <a:schemeClr val="bg1"/>
                </a:solidFill>
              </a:rPr>
              <a:t>And reflect your kingdom here on earth.</a:t>
            </a:r>
            <a:endParaRPr lang="en-GB" sz="2800" b="1">
              <a:solidFill>
                <a:schemeClr val="bg1"/>
              </a:solidFill>
              <a:cs typeface="Calibri" panose="020F0502020204030204"/>
            </a:endParaRPr>
          </a:p>
          <a:p>
            <a:pPr marL="0" indent="0">
              <a:buNone/>
            </a:pPr>
            <a:r>
              <a:rPr lang="en-GB" sz="2800" b="1" dirty="0">
                <a:solidFill>
                  <a:schemeClr val="bg1"/>
                </a:solidFill>
              </a:rPr>
              <a:t>We ask this through your Son, our Lord Jesus Christ, </a:t>
            </a:r>
            <a:endParaRPr lang="en-GB" sz="2000" b="1">
              <a:solidFill>
                <a:schemeClr val="bg1"/>
              </a:solidFill>
              <a:cs typeface="Calibri" panose="020F0502020204030204"/>
            </a:endParaRPr>
          </a:p>
          <a:p>
            <a:pPr marL="0" indent="0">
              <a:buNone/>
            </a:pPr>
            <a:r>
              <a:rPr lang="en-GB" sz="2800" b="1">
                <a:solidFill>
                  <a:schemeClr val="bg1"/>
                </a:solidFill>
              </a:rPr>
              <a:t>Amen</a:t>
            </a:r>
            <a:r>
              <a:rPr lang="en-GB" sz="2000" b="1">
                <a:solidFill>
                  <a:schemeClr val="bg1"/>
                </a:solidFill>
              </a:rPr>
              <a:t>.</a:t>
            </a:r>
            <a:endParaRPr lang="en-GB" sz="2000" b="1">
              <a:solidFill>
                <a:schemeClr val="bg1"/>
              </a:solidFill>
              <a:cs typeface="Calibri" panose="020F0502020204030204"/>
            </a:endParaRPr>
          </a:p>
        </p:txBody>
      </p:sp>
    </p:spTree>
    <p:extLst>
      <p:ext uri="{BB962C8B-B14F-4D97-AF65-F5344CB8AC3E}">
        <p14:creationId xmlns:p14="http://schemas.microsoft.com/office/powerpoint/2010/main" val="409923040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01500C-A1A5-4375-A2D5-17B9940C8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98E1F8CE-D0B9-46E1-9994-B0EB7F220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81000" y="5751"/>
            <a:ext cx="9875520" cy="1356360"/>
          </a:xfrm>
        </p:spPr>
        <p:txBody>
          <a:bodyPr>
            <a:normAutofit/>
          </a:bodyPr>
          <a:lstStyle/>
          <a:p>
            <a:r>
              <a:rPr lang="en-GB" dirty="0"/>
              <a:t>Fr Simon</a:t>
            </a:r>
          </a:p>
        </p:txBody>
      </p:sp>
      <p:sp>
        <p:nvSpPr>
          <p:cNvPr id="3" name="Content Placeholder 2"/>
          <p:cNvSpPr>
            <a:spLocks noGrp="1"/>
          </p:cNvSpPr>
          <p:nvPr>
            <p:ph idx="1"/>
          </p:nvPr>
        </p:nvSpPr>
        <p:spPr>
          <a:xfrm>
            <a:off x="1143000" y="1223514"/>
            <a:ext cx="6724229" cy="4872486"/>
          </a:xfrm>
        </p:spPr>
        <p:txBody>
          <a:bodyPr vert="horz" lIns="91440" tIns="45720" rIns="91440" bIns="45720" rtlCol="0" anchor="t">
            <a:noAutofit/>
          </a:bodyPr>
          <a:lstStyle/>
          <a:p>
            <a:r>
              <a:rPr lang="en-GB" sz="2800" dirty="0"/>
              <a:t>But we know there is inequality in the world, we know the challenges we are facing in the world because of poverty, consumption of goods and disrespecting the earth and those who live on it.  </a:t>
            </a:r>
            <a:endParaRPr lang="en-US" sz="2800"/>
          </a:p>
          <a:p>
            <a:r>
              <a:rPr lang="en-GB" sz="2800" dirty="0"/>
              <a:t>We gather together in sorrow at how the gift of creation is being treated, and we ask for the Lord’s help to be better stewards of his earth.</a:t>
            </a:r>
            <a:endParaRPr lang="en-GB" sz="2400"/>
          </a:p>
        </p:txBody>
      </p:sp>
      <p:pic>
        <p:nvPicPr>
          <p:cNvPr id="4" name="Picture 4" descr="Text&#10;&#10;Description automatically generated">
            <a:extLst>
              <a:ext uri="{FF2B5EF4-FFF2-40B4-BE49-F238E27FC236}">
                <a16:creationId xmlns:a16="http://schemas.microsoft.com/office/drawing/2014/main" id="{9F2104B5-8326-46A4-970A-2E0D599EAE72}"/>
              </a:ext>
            </a:extLst>
          </p:cNvPr>
          <p:cNvPicPr>
            <a:picLocks noChangeAspect="1"/>
          </p:cNvPicPr>
          <p:nvPr/>
        </p:nvPicPr>
        <p:blipFill>
          <a:blip r:embed="rId2"/>
          <a:stretch>
            <a:fillRect/>
          </a:stretch>
        </p:blipFill>
        <p:spPr>
          <a:xfrm>
            <a:off x="8713399" y="1405208"/>
            <a:ext cx="2730260" cy="4061963"/>
          </a:xfrm>
          <a:prstGeom prst="rect">
            <a:avLst/>
          </a:prstGeom>
        </p:spPr>
      </p:pic>
    </p:spTree>
    <p:extLst>
      <p:ext uri="{BB962C8B-B14F-4D97-AF65-F5344CB8AC3E}">
        <p14:creationId xmlns:p14="http://schemas.microsoft.com/office/powerpoint/2010/main" val="167223472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Reader 1</a:t>
            </a:r>
          </a:p>
        </p:txBody>
      </p:sp>
      <p:graphicFrame>
        <p:nvGraphicFramePr>
          <p:cNvPr id="5" name="Content Placeholder 2">
            <a:extLst>
              <a:ext uri="{FF2B5EF4-FFF2-40B4-BE49-F238E27FC236}">
                <a16:creationId xmlns:a16="http://schemas.microsoft.com/office/drawing/2014/main" id="{75C7541D-06C8-448D-8144-E0F3BDCB9DF5}"/>
              </a:ext>
            </a:extLst>
          </p:cNvPr>
          <p:cNvGraphicFramePr>
            <a:graphicFrameLocks noGrp="1"/>
          </p:cNvGraphicFramePr>
          <p:nvPr>
            <p:ph idx="1"/>
          </p:nvPr>
        </p:nvGraphicFramePr>
        <p:xfrm>
          <a:off x="1143000" y="2057400"/>
          <a:ext cx="9872871"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9062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otalTime>215</TotalTime>
  <Words>1443</Words>
  <Application>Microsoft Office PowerPoint</Application>
  <PresentationFormat>Widescreen</PresentationFormat>
  <Paragraphs>107</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Calibri</vt:lpstr>
      <vt:lpstr>Corbel</vt:lpstr>
      <vt:lpstr>Basis</vt:lpstr>
      <vt:lpstr>ST mARGARET'S aCADEMY Laudato Si  Service of Commitment</vt:lpstr>
      <vt:lpstr>Opening Hymn</vt:lpstr>
      <vt:lpstr>Introduction - Fr Simon</vt:lpstr>
      <vt:lpstr>PowerPoint Presentation</vt:lpstr>
      <vt:lpstr>PowerPoint Presentation</vt:lpstr>
      <vt:lpstr>Fr Simon</vt:lpstr>
      <vt:lpstr>ALL</vt:lpstr>
      <vt:lpstr>Fr Simon</vt:lpstr>
      <vt:lpstr>Reader 1</vt:lpstr>
      <vt:lpstr>PowerPoint Presentation</vt:lpstr>
      <vt:lpstr>PowerPoint Presentation</vt:lpstr>
      <vt:lpstr>PowerPoint Presentation</vt:lpstr>
      <vt:lpstr>Reader 1</vt:lpstr>
      <vt:lpstr>PowerPoint Presentation</vt:lpstr>
      <vt:lpstr>Reader 1</vt:lpstr>
      <vt:lpstr>Reader 3</vt:lpstr>
      <vt:lpstr>Fr Simon</vt:lpstr>
      <vt:lpstr>Reader 4</vt:lpstr>
      <vt:lpstr>Reader 4</vt:lpstr>
      <vt:lpstr>Reader 4</vt:lpstr>
      <vt:lpstr>Reader 4</vt:lpstr>
      <vt:lpstr>Reader 4</vt:lpstr>
      <vt:lpstr>Reader 4</vt:lpstr>
      <vt:lpstr>Fr Simon</vt:lpstr>
      <vt:lpstr>Fr Simon</vt:lpstr>
      <vt:lpstr>Reader 5</vt:lpstr>
      <vt:lpstr>Fr Simon</vt:lpstr>
      <vt:lpstr>All</vt:lpstr>
      <vt:lpstr>Final Hymn</vt:lpstr>
    </vt:vector>
  </TitlesOfParts>
  <Company>West Lothian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Laudato Si Service of Commitment</dc:title>
  <dc:creator>Maureen Casey</dc:creator>
  <cp:lastModifiedBy>Maureen Casey</cp:lastModifiedBy>
  <cp:revision>192</cp:revision>
  <dcterms:created xsi:type="dcterms:W3CDTF">2021-08-24T10:49:53Z</dcterms:created>
  <dcterms:modified xsi:type="dcterms:W3CDTF">2021-09-14T06:59:04Z</dcterms:modified>
</cp:coreProperties>
</file>